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3"/>
  </p:notesMasterIdLst>
  <p:sldIdLst>
    <p:sldId id="382" r:id="rId2"/>
    <p:sldId id="884" r:id="rId3"/>
    <p:sldId id="1208" r:id="rId4"/>
    <p:sldId id="1233" r:id="rId5"/>
    <p:sldId id="1234" r:id="rId6"/>
    <p:sldId id="1209" r:id="rId7"/>
    <p:sldId id="1240" r:id="rId8"/>
    <p:sldId id="1241" r:id="rId9"/>
    <p:sldId id="1242" r:id="rId10"/>
    <p:sldId id="1243" r:id="rId11"/>
    <p:sldId id="383" r:id="rId12"/>
  </p:sldIdLst>
  <p:sldSz cx="9145588" cy="5145088"/>
  <p:notesSz cx="7099300" cy="10234613"/>
  <p:defaultTextStyle>
    <a:defPPr>
      <a:defRPr lang="zh-CN"/>
    </a:defPPr>
    <a:lvl1pPr marL="0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86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572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858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9144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430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716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1002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8288" algn="l" defTabSz="91457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50">
          <p15:clr>
            <a:srgbClr val="A4A3A4"/>
          </p15:clr>
        </p15:guide>
        <p15:guide id="3" pos="2881" userDrawn="1">
          <p15:clr>
            <a:srgbClr val="A4A3A4"/>
          </p15:clr>
        </p15:guide>
        <p15:guide id="4" pos="204">
          <p15:clr>
            <a:srgbClr val="A4A3A4"/>
          </p15:clr>
        </p15:guide>
        <p15:guide id="5" pos="5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2834"/>
    <a:srgbClr val="D6D6D6"/>
    <a:srgbClr val="E2E2E2"/>
    <a:srgbClr val="3F136C"/>
    <a:srgbClr val="C82C27"/>
    <a:srgbClr val="D61E18"/>
    <a:srgbClr val="B02739"/>
    <a:srgbClr val="3E4785"/>
    <a:srgbClr val="0000FF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70" autoAdjust="0"/>
    <p:restoredTop sz="96387" autoAdjust="0"/>
  </p:normalViewPr>
  <p:slideViewPr>
    <p:cSldViewPr>
      <p:cViewPr varScale="1">
        <p:scale>
          <a:sx n="110" d="100"/>
          <a:sy n="110" d="100"/>
        </p:scale>
        <p:origin x="678" y="90"/>
      </p:cViewPr>
      <p:guideLst>
        <p:guide orient="horz" pos="1620"/>
        <p:guide orient="horz" pos="350"/>
        <p:guide pos="2881"/>
        <p:guide pos="204"/>
        <p:guide pos="555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6.wmf"/><Relationship Id="rId13" Type="http://schemas.openxmlformats.org/officeDocument/2006/relationships/image" Target="../media/image21.wmf"/><Relationship Id="rId3" Type="http://schemas.openxmlformats.org/officeDocument/2006/relationships/image" Target="../media/image11.wmf"/><Relationship Id="rId7" Type="http://schemas.openxmlformats.org/officeDocument/2006/relationships/image" Target="../media/image15.wmf"/><Relationship Id="rId12" Type="http://schemas.openxmlformats.org/officeDocument/2006/relationships/image" Target="../media/image20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6" Type="http://schemas.openxmlformats.org/officeDocument/2006/relationships/image" Target="../media/image14.wmf"/><Relationship Id="rId11" Type="http://schemas.openxmlformats.org/officeDocument/2006/relationships/image" Target="../media/image19.wmf"/><Relationship Id="rId5" Type="http://schemas.openxmlformats.org/officeDocument/2006/relationships/image" Target="../media/image13.wmf"/><Relationship Id="rId15" Type="http://schemas.openxmlformats.org/officeDocument/2006/relationships/image" Target="../media/image23.wmf"/><Relationship Id="rId10" Type="http://schemas.openxmlformats.org/officeDocument/2006/relationships/image" Target="../media/image18.wmf"/><Relationship Id="rId4" Type="http://schemas.openxmlformats.org/officeDocument/2006/relationships/image" Target="../media/image12.wmf"/><Relationship Id="rId9" Type="http://schemas.openxmlformats.org/officeDocument/2006/relationships/image" Target="../media/image17.wmf"/><Relationship Id="rId14" Type="http://schemas.openxmlformats.org/officeDocument/2006/relationships/image" Target="../media/image22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31.wmf"/><Relationship Id="rId13" Type="http://schemas.openxmlformats.org/officeDocument/2006/relationships/image" Target="../media/image36.wmf"/><Relationship Id="rId3" Type="http://schemas.openxmlformats.org/officeDocument/2006/relationships/image" Target="../media/image26.wmf"/><Relationship Id="rId7" Type="http://schemas.openxmlformats.org/officeDocument/2006/relationships/image" Target="../media/image30.wmf"/><Relationship Id="rId12" Type="http://schemas.openxmlformats.org/officeDocument/2006/relationships/image" Target="../media/image35.wmf"/><Relationship Id="rId2" Type="http://schemas.openxmlformats.org/officeDocument/2006/relationships/image" Target="../media/image25.wmf"/><Relationship Id="rId16" Type="http://schemas.openxmlformats.org/officeDocument/2006/relationships/image" Target="../media/image39.wmf"/><Relationship Id="rId1" Type="http://schemas.openxmlformats.org/officeDocument/2006/relationships/image" Target="../media/image24.wmf"/><Relationship Id="rId6" Type="http://schemas.openxmlformats.org/officeDocument/2006/relationships/image" Target="../media/image29.wmf"/><Relationship Id="rId11" Type="http://schemas.openxmlformats.org/officeDocument/2006/relationships/image" Target="../media/image34.wmf"/><Relationship Id="rId5" Type="http://schemas.openxmlformats.org/officeDocument/2006/relationships/image" Target="../media/image28.wmf"/><Relationship Id="rId15" Type="http://schemas.openxmlformats.org/officeDocument/2006/relationships/image" Target="../media/image38.wmf"/><Relationship Id="rId10" Type="http://schemas.openxmlformats.org/officeDocument/2006/relationships/image" Target="../media/image33.wmf"/><Relationship Id="rId4" Type="http://schemas.openxmlformats.org/officeDocument/2006/relationships/image" Target="../media/image27.wmf"/><Relationship Id="rId9" Type="http://schemas.openxmlformats.org/officeDocument/2006/relationships/image" Target="../media/image32.wmf"/><Relationship Id="rId14" Type="http://schemas.openxmlformats.org/officeDocument/2006/relationships/image" Target="../media/image37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3BF5C-74ED-4786-BD5B-06E622197AAA}" type="datetimeFigureOut">
              <a:rPr lang="zh-CN" altLang="en-US" smtClean="0"/>
              <a:t>2022/10/15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C3784-C709-48B1-B5FD-24AD5406DE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756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996" y="216013"/>
            <a:ext cx="8583834" cy="395054"/>
          </a:xfrm>
        </p:spPr>
        <p:txBody>
          <a:bodyPr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996" y="3352676"/>
            <a:ext cx="8583834" cy="1200195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3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67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96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6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412554" y="1168388"/>
            <a:ext cx="1116124" cy="2949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2985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5024613"/>
      </p:ext>
    </p:extLst>
  </p:cSld>
  <p:clrMapOvr>
    <a:masterClrMapping/>
  </p:clrMapOvr>
  <p:transition spd="med">
    <p:fade/>
  </p:transition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996" y="216013"/>
            <a:ext cx="8583834" cy="395054"/>
          </a:xfrm>
        </p:spPr>
        <p:txBody>
          <a:bodyPr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996" y="3352676"/>
            <a:ext cx="8583834" cy="1200195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3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67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96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6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80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79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E339CE7F-3C3E-F741-8D4F-E8F48AE2F205}" type="datetimeFigureOut">
              <a:rPr kumimoji="1" lang="zh-CN" altLang="en-US" smtClean="0"/>
              <a:pPr/>
              <a:t>2022/10/15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743" y="4768735"/>
            <a:ext cx="2896103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4338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63061A84-592D-BF40-A525-5EBD2A305ED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9065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79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E339CE7F-3C3E-F741-8D4F-E8F48AE2F205}" type="datetimeFigureOut">
              <a:rPr kumimoji="1" lang="zh-CN" altLang="en-US" smtClean="0"/>
              <a:pPr/>
              <a:t>2022/10/15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743" y="4768735"/>
            <a:ext cx="2896103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4338" y="4768735"/>
            <a:ext cx="2133971" cy="273929"/>
          </a:xfrm>
          <a:prstGeom prst="rect">
            <a:avLst/>
          </a:prstGeom>
        </p:spPr>
        <p:txBody>
          <a:bodyPr lIns="91458" tIns="45729" rIns="91458" bIns="45729"/>
          <a:lstStyle/>
          <a:p>
            <a:fld id="{63061A84-592D-BF40-A525-5EBD2A305ED2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3209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12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  <p:custDataLst>
              <p:tags r:id="rId7"/>
            </p:custDataLst>
          </p:nvPr>
        </p:nvSpPr>
        <p:spPr bwMode="auto">
          <a:xfrm>
            <a:off x="277902" y="215759"/>
            <a:ext cx="7487445" cy="648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10586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zh-CN"/>
              <a:t>Titelmasterformat durch Klicken bearbeiten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body" idx="1"/>
            <p:custDataLst>
              <p:tags r:id="rId8"/>
            </p:custDataLst>
          </p:nvPr>
        </p:nvSpPr>
        <p:spPr bwMode="auto">
          <a:xfrm>
            <a:off x="288489" y="1080111"/>
            <a:ext cx="8567289" cy="3474622"/>
          </a:xfrm>
          <a:prstGeom prst="rect">
            <a:avLst/>
          </a:prstGeom>
          <a:noFill/>
          <a:ln w="0">
            <a:noFill/>
            <a:miter lim="800000"/>
          </a:ln>
        </p:spPr>
        <p:txBody>
          <a:bodyPr vert="horz" wrap="square" lIns="0" tIns="52931" rIns="0" bIns="0" numCol="1" anchor="t" anchorCtr="0" compatLnSpc="1"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1028" name="TextBox 3"/>
          <p:cNvSpPr txBox="1">
            <a:spLocks noChangeArrowheads="1"/>
          </p:cNvSpPr>
          <p:nvPr/>
        </p:nvSpPr>
        <p:spPr bwMode="auto">
          <a:xfrm>
            <a:off x="2333045" y="4312502"/>
            <a:ext cx="2159687" cy="54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250825" indent="-250825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ts val="417"/>
              </a:spcBef>
              <a:buFont typeface="Wingdings 3" pitchFamily="18" charset="2"/>
              <a:buChar char=""/>
              <a:defRPr/>
            </a:pPr>
            <a:endParaRPr lang="en-US" altLang="zh-CN" sz="1500"/>
          </a:p>
        </p:txBody>
      </p:sp>
      <p:pic>
        <p:nvPicPr>
          <p:cNvPr id="6" name="Grafik 5"/>
          <p:cNvPicPr/>
          <p:nvPr>
            <p:custDataLst>
              <p:tags r:id="rId9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-11019" y="5051224"/>
            <a:ext cx="9169658" cy="107217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" y="4723164"/>
            <a:ext cx="9145588" cy="329593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6221" tIns="38111" rIns="76221" bIns="38111" anchor="ctr"/>
          <a:lstStyle/>
          <a:p>
            <a:pPr algn="ctr">
              <a:defRPr/>
            </a:pPr>
            <a:endParaRPr kumimoji="1" lang="zh-CN" altLang="en-US">
              <a:solidFill>
                <a:srgbClr val="FFFFFF"/>
              </a:solidFill>
              <a:latin typeface="Bosch Office Sans" pitchFamily="2" charset="0"/>
            </a:endParaRPr>
          </a:p>
        </p:txBody>
      </p:sp>
      <p:pic>
        <p:nvPicPr>
          <p:cNvPr id="5" name="Grafik 4"/>
          <p:cNvPicPr/>
          <p:nvPr>
            <p:custDataLst>
              <p:tags r:id="rId10"/>
            </p:custDataLst>
          </p:nvPr>
        </p:nvPicPr>
        <p:blipFill rotWithShape="1">
          <a:blip r:embed="rId1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080" t="32845" r="4000" b="33577"/>
          <a:stretch/>
        </p:blipFill>
        <p:spPr>
          <a:xfrm>
            <a:off x="7973575" y="4802288"/>
            <a:ext cx="819874" cy="171498"/>
          </a:xfrm>
          <a:prstGeom prst="rect">
            <a:avLst/>
          </a:prstGeom>
          <a:noFill/>
          <a:ln>
            <a:noFill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460" y="4813722"/>
            <a:ext cx="1540294" cy="160065"/>
          </a:xfrm>
          <a:prstGeom prst="rect">
            <a:avLst/>
          </a:prstGeom>
        </p:spPr>
      </p:pic>
      <p:sp>
        <p:nvSpPr>
          <p:cNvPr id="11" name="Rechteck 7"/>
          <p:cNvSpPr>
            <a:spLocks/>
          </p:cNvSpPr>
          <p:nvPr>
            <p:custDataLst>
              <p:tags r:id="rId11"/>
            </p:custDataLst>
          </p:nvPr>
        </p:nvSpPr>
        <p:spPr>
          <a:xfrm>
            <a:off x="8859492" y="4723165"/>
            <a:ext cx="256738" cy="329593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accent1"/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700" dirty="0">
                <a:solidFill>
                  <a:srgbClr val="999FA6"/>
                </a:solidFill>
                <a:latin typeface="Arial" pitchFamily="34" charset="0"/>
                <a:cs typeface="Arial" pitchFamily="34" charset="0"/>
              </a:rPr>
              <a:t>-</a:t>
            </a:r>
            <a:fld id="{424DA66E-2B17-4D13-9A03-61F01344A790}" type="slidenum">
              <a:rPr lang="en-US" sz="700" smtClean="0">
                <a:solidFill>
                  <a:srgbClr val="999FA6"/>
                </a:solidFill>
                <a:latin typeface="Arial" pitchFamily="34" charset="0"/>
                <a:cs typeface="Arial" pitchFamily="34" charset="0"/>
              </a:rPr>
              <a:t>‹#›</a:t>
            </a:fld>
            <a:r>
              <a:rPr lang="en-US" sz="700" dirty="0">
                <a:solidFill>
                  <a:srgbClr val="999FA6"/>
                </a:solidFill>
                <a:latin typeface="Arial" pitchFamily="34" charset="0"/>
                <a:cs typeface="Arial" pitchFamily="34" charset="0"/>
              </a:rPr>
              <a:t>-</a:t>
            </a:r>
          </a:p>
        </p:txBody>
      </p:sp>
      <p:sp>
        <p:nvSpPr>
          <p:cNvPr id="13" name="Rectangle 31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2229398" y="4721297"/>
            <a:ext cx="5458396" cy="328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r>
              <a:rPr lang="en-US" altLang="zh-CN" sz="5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</a:rPr>
              <a:t>UAES/BE| © United Automotive Electronic Systems Co., Ltd.  All rights reserved, also regarding any disposal, exploitation, reproduction, editing, distribution, as well as in the event of applications for industrial property rights.</a:t>
            </a:r>
            <a:endParaRPr lang="zh-CN" altLang="en-US" sz="500" dirty="0">
              <a:solidFill>
                <a:schemeClr val="tx1">
                  <a:lumMod val="75000"/>
                  <a:lumOff val="25000"/>
                </a:schemeClr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976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9" r:id="rId4"/>
    <p:sldLayoutId id="2147483680" r:id="rId5"/>
  </p:sldLayoutIdLst>
  <p:txStyles>
    <p:titleStyle>
      <a:lvl1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+mj-lt"/>
          <a:ea typeface="+mj-ea"/>
          <a:cs typeface="Arial" pitchFamily="34" charset="0"/>
        </a:defRPr>
      </a:lvl1pPr>
      <a:lvl2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2pPr>
      <a:lvl3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3pPr>
      <a:lvl4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4pPr>
      <a:lvl5pPr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Font typeface="Arial" pitchFamily="34" charset="0"/>
        <a:defRPr sz="2300">
          <a:solidFill>
            <a:srgbClr val="000000"/>
          </a:solidFill>
          <a:latin typeface="Bosch Office Sans"/>
          <a:ea typeface="Bosch Office Sans" pitchFamily="2" charset="0"/>
          <a:cs typeface="Arial" pitchFamily="34" charset="0"/>
        </a:defRPr>
      </a:lvl5pPr>
      <a:lvl6pPr marL="381108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6pPr>
      <a:lvl7pPr marL="761687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7pPr>
      <a:lvl8pPr marL="1142794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8pPr>
      <a:lvl9pPr marL="1523902" algn="l" rtl="0" eaLnBrk="1" fontAlgn="base" hangingPunct="1">
        <a:lnSpc>
          <a:spcPct val="111000"/>
        </a:lnSpc>
        <a:spcBef>
          <a:spcPct val="0"/>
        </a:spcBef>
        <a:spcAft>
          <a:spcPct val="0"/>
        </a:spcAft>
        <a:defRPr sz="2200">
          <a:solidFill>
            <a:srgbClr val="000000"/>
          </a:solidFill>
          <a:latin typeface="Bosch Office Sans"/>
        </a:defRPr>
      </a:lvl9pPr>
    </p:titleStyle>
    <p:bodyStyle>
      <a:lvl1pPr marL="209080" indent="-209080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100000"/>
        <a:buFont typeface="Wingdings 3" pitchFamily="18" charset="2"/>
        <a:buChar char=""/>
        <a:defRPr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389048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100000"/>
        <a:buFont typeface="Arial" pitchFamily="34" charset="0"/>
        <a:buChar char="–"/>
        <a:defRPr sz="1300">
          <a:solidFill>
            <a:schemeClr val="tx1"/>
          </a:solidFill>
          <a:latin typeface="+mn-lt"/>
          <a:cs typeface="Arial" pitchFamily="34" charset="0"/>
        </a:defRPr>
      </a:lvl2pPr>
      <a:lvl3pPr marL="539903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100000"/>
        <a:buFont typeface="Arial" pitchFamily="34" charset="0"/>
        <a:buChar char="–"/>
        <a:defRPr sz="1200">
          <a:solidFill>
            <a:schemeClr val="tx1"/>
          </a:solidFill>
          <a:latin typeface="+mn-lt"/>
          <a:cs typeface="Arial" pitchFamily="34" charset="0"/>
        </a:defRPr>
      </a:lvl3pPr>
      <a:lvl4pPr marL="719870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4pPr>
      <a:lvl5pPr marL="719870" indent="-149532" algn="l" rtl="0" eaLnBrk="0" fontAlgn="base" hangingPunct="0">
        <a:lnSpc>
          <a:spcPts val="1917"/>
        </a:lnSpc>
        <a:spcBef>
          <a:spcPts val="417"/>
        </a:spcBef>
        <a:spcAft>
          <a:spcPct val="0"/>
        </a:spcAft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5pPr>
      <a:lvl6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6pPr>
      <a:lvl7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7pPr>
      <a:lvl8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8pPr>
      <a:lvl9pPr marL="719870" indent="-149796" algn="l" rtl="0" eaLnBrk="1" fontAlgn="base" hangingPunct="1">
        <a:lnSpc>
          <a:spcPts val="1917"/>
        </a:lnSpc>
        <a:spcBef>
          <a:spcPts val="417"/>
        </a:spcBef>
        <a:spcAft>
          <a:spcPct val="0"/>
        </a:spcAft>
        <a:buClrTx/>
        <a:buSzPct val="50000"/>
        <a:buFont typeface="Arial" pitchFamily="34" charset="0"/>
        <a:buChar char="»"/>
        <a:defRPr sz="1100">
          <a:solidFill>
            <a:schemeClr val="tx1"/>
          </a:solidFill>
          <a:latin typeface="+mn-lt"/>
          <a:cs typeface="Arial" pitchFamily="34" charset="0"/>
        </a:defRPr>
      </a:lvl9pPr>
    </p:bodyStyle>
    <p:otherStyle>
      <a:defPPr>
        <a:defRPr lang="de-DE"/>
      </a:defPPr>
      <a:lvl1pPr marL="0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1108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687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794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02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481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589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168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275" algn="l" defTabSz="761687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4.xml"/><Relationship Id="rId7" Type="http://schemas.openxmlformats.org/officeDocument/2006/relationships/image" Target="../media/image44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16.xml"/><Relationship Id="rId10" Type="http://schemas.openxmlformats.org/officeDocument/2006/relationships/image" Target="../media/image45.png"/><Relationship Id="rId4" Type="http://schemas.openxmlformats.org/officeDocument/2006/relationships/tags" Target="../tags/tag15.xml"/><Relationship Id="rId9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5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image" Target="../media/image16.wmf"/><Relationship Id="rId26" Type="http://schemas.openxmlformats.org/officeDocument/2006/relationships/image" Target="../media/image20.wmf"/><Relationship Id="rId3" Type="http://schemas.openxmlformats.org/officeDocument/2006/relationships/oleObject" Target="../embeddings/oleObject1.bin"/><Relationship Id="rId21" Type="http://schemas.openxmlformats.org/officeDocument/2006/relationships/oleObject" Target="../embeddings/oleObject10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3.wmf"/><Relationship Id="rId17" Type="http://schemas.openxmlformats.org/officeDocument/2006/relationships/oleObject" Target="../embeddings/oleObject8.bin"/><Relationship Id="rId25" Type="http://schemas.openxmlformats.org/officeDocument/2006/relationships/oleObject" Target="../embeddings/oleObject12.bin"/><Relationship Id="rId3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5.wmf"/><Relationship Id="rId20" Type="http://schemas.openxmlformats.org/officeDocument/2006/relationships/image" Target="../media/image17.wmf"/><Relationship Id="rId29" Type="http://schemas.openxmlformats.org/officeDocument/2006/relationships/oleObject" Target="../embeddings/oleObject14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5.bin"/><Relationship Id="rId24" Type="http://schemas.openxmlformats.org/officeDocument/2006/relationships/image" Target="../media/image19.wmf"/><Relationship Id="rId32" Type="http://schemas.openxmlformats.org/officeDocument/2006/relationships/image" Target="../media/image23.wmf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23" Type="http://schemas.openxmlformats.org/officeDocument/2006/relationships/oleObject" Target="../embeddings/oleObject11.bin"/><Relationship Id="rId28" Type="http://schemas.openxmlformats.org/officeDocument/2006/relationships/image" Target="../media/image21.wmf"/><Relationship Id="rId10" Type="http://schemas.openxmlformats.org/officeDocument/2006/relationships/image" Target="../media/image12.wmf"/><Relationship Id="rId19" Type="http://schemas.openxmlformats.org/officeDocument/2006/relationships/oleObject" Target="../embeddings/oleObject9.bin"/><Relationship Id="rId31" Type="http://schemas.openxmlformats.org/officeDocument/2006/relationships/oleObject" Target="../embeddings/oleObject15.bin"/><Relationship Id="rId4" Type="http://schemas.openxmlformats.org/officeDocument/2006/relationships/image" Target="../media/image9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4.wmf"/><Relationship Id="rId22" Type="http://schemas.openxmlformats.org/officeDocument/2006/relationships/image" Target="../media/image18.wmf"/><Relationship Id="rId27" Type="http://schemas.openxmlformats.org/officeDocument/2006/relationships/oleObject" Target="../embeddings/oleObject13.bin"/><Relationship Id="rId30" Type="http://schemas.openxmlformats.org/officeDocument/2006/relationships/image" Target="../media/image22.wmf"/><Relationship Id="rId8" Type="http://schemas.openxmlformats.org/officeDocument/2006/relationships/image" Target="../media/image11.w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22.bin"/><Relationship Id="rId18" Type="http://schemas.openxmlformats.org/officeDocument/2006/relationships/image" Target="../media/image31.wmf"/><Relationship Id="rId26" Type="http://schemas.openxmlformats.org/officeDocument/2006/relationships/image" Target="../media/image35.wmf"/><Relationship Id="rId3" Type="http://schemas.openxmlformats.org/officeDocument/2006/relationships/oleObject" Target="../embeddings/oleObject17.bin"/><Relationship Id="rId21" Type="http://schemas.openxmlformats.org/officeDocument/2006/relationships/oleObject" Target="../embeddings/oleObject26.bin"/><Relationship Id="rId34" Type="http://schemas.openxmlformats.org/officeDocument/2006/relationships/image" Target="../media/image39.wmf"/><Relationship Id="rId7" Type="http://schemas.openxmlformats.org/officeDocument/2006/relationships/oleObject" Target="../embeddings/oleObject19.bin"/><Relationship Id="rId12" Type="http://schemas.openxmlformats.org/officeDocument/2006/relationships/image" Target="../media/image28.wmf"/><Relationship Id="rId17" Type="http://schemas.openxmlformats.org/officeDocument/2006/relationships/oleObject" Target="../embeddings/oleObject24.bin"/><Relationship Id="rId25" Type="http://schemas.openxmlformats.org/officeDocument/2006/relationships/oleObject" Target="../embeddings/oleObject28.bin"/><Relationship Id="rId3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0.wmf"/><Relationship Id="rId20" Type="http://schemas.openxmlformats.org/officeDocument/2006/relationships/image" Target="../media/image32.wmf"/><Relationship Id="rId29" Type="http://schemas.openxmlformats.org/officeDocument/2006/relationships/oleObject" Target="../embeddings/oleObject30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25.wmf"/><Relationship Id="rId11" Type="http://schemas.openxmlformats.org/officeDocument/2006/relationships/oleObject" Target="../embeddings/oleObject21.bin"/><Relationship Id="rId24" Type="http://schemas.openxmlformats.org/officeDocument/2006/relationships/image" Target="../media/image34.wmf"/><Relationship Id="rId32" Type="http://schemas.openxmlformats.org/officeDocument/2006/relationships/image" Target="../media/image38.wmf"/><Relationship Id="rId5" Type="http://schemas.openxmlformats.org/officeDocument/2006/relationships/oleObject" Target="../embeddings/oleObject18.bin"/><Relationship Id="rId15" Type="http://schemas.openxmlformats.org/officeDocument/2006/relationships/oleObject" Target="../embeddings/oleObject23.bin"/><Relationship Id="rId23" Type="http://schemas.openxmlformats.org/officeDocument/2006/relationships/oleObject" Target="../embeddings/oleObject27.bin"/><Relationship Id="rId28" Type="http://schemas.openxmlformats.org/officeDocument/2006/relationships/image" Target="../media/image36.wmf"/><Relationship Id="rId10" Type="http://schemas.openxmlformats.org/officeDocument/2006/relationships/image" Target="../media/image27.wmf"/><Relationship Id="rId19" Type="http://schemas.openxmlformats.org/officeDocument/2006/relationships/oleObject" Target="../embeddings/oleObject25.bin"/><Relationship Id="rId31" Type="http://schemas.openxmlformats.org/officeDocument/2006/relationships/oleObject" Target="../embeddings/oleObject31.bin"/><Relationship Id="rId4" Type="http://schemas.openxmlformats.org/officeDocument/2006/relationships/image" Target="../media/image24.wmf"/><Relationship Id="rId9" Type="http://schemas.openxmlformats.org/officeDocument/2006/relationships/oleObject" Target="../embeddings/oleObject20.bin"/><Relationship Id="rId14" Type="http://schemas.openxmlformats.org/officeDocument/2006/relationships/image" Target="../media/image29.wmf"/><Relationship Id="rId22" Type="http://schemas.openxmlformats.org/officeDocument/2006/relationships/image" Target="../media/image33.wmf"/><Relationship Id="rId27" Type="http://schemas.openxmlformats.org/officeDocument/2006/relationships/oleObject" Target="../embeddings/oleObject29.bin"/><Relationship Id="rId30" Type="http://schemas.openxmlformats.org/officeDocument/2006/relationships/image" Target="../media/image37.wmf"/><Relationship Id="rId8" Type="http://schemas.openxmlformats.org/officeDocument/2006/relationships/image" Target="../media/image26.w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60" y="0"/>
            <a:ext cx="9146663" cy="51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93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11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模块概念</a:t>
              </a:r>
            </a:p>
          </p:txBody>
        </p:sp>
        <p:grpSp>
          <p:nvGrpSpPr>
            <p:cNvPr id="12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1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450559" y="513491"/>
            <a:ext cx="3798525" cy="215444"/>
            <a:chOff x="414229" y="520316"/>
            <a:chExt cx="3798525" cy="215444"/>
          </a:xfrm>
        </p:grpSpPr>
        <p:sp>
          <p:nvSpPr>
            <p:cNvPr id="18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4FCCBC6-ACFF-4C68-B311-53D71C3B3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797" y="1094794"/>
            <a:ext cx="6369994" cy="3614435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6CC1178-A6A4-495B-A2AC-2C26B92C734C}"/>
              </a:ext>
            </a:extLst>
          </p:cNvPr>
          <p:cNvSpPr/>
          <p:nvPr/>
        </p:nvSpPr>
        <p:spPr>
          <a:xfrm>
            <a:off x="648358" y="797908"/>
            <a:ext cx="1332148" cy="432048"/>
          </a:xfrm>
          <a:prstGeom prst="round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后区域</a:t>
            </a:r>
          </a:p>
        </p:txBody>
      </p:sp>
    </p:spTree>
    <p:extLst>
      <p:ext uri="{BB962C8B-B14F-4D97-AF65-F5344CB8AC3E}">
        <p14:creationId xmlns:p14="http://schemas.microsoft.com/office/powerpoint/2010/main" val="1852284302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>
            <p:custDataLst>
              <p:tags r:id="rId2"/>
            </p:custDataLst>
          </p:nvPr>
        </p:nvSpPr>
        <p:spPr>
          <a:xfrm>
            <a:off x="7690235" y="216022"/>
            <a:ext cx="1410353" cy="648067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3F136C"/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lIns="0" tIns="14823" rIns="0" bIns="0" rtlCol="0" anchor="t">
            <a:normAutofit/>
          </a:bodyPr>
          <a:lstStyle/>
          <a:p>
            <a:pPr defTabSz="762304">
              <a:lnSpc>
                <a:spcPts val="750"/>
              </a:lnSpc>
            </a:pPr>
            <a:endParaRPr lang="en-GB" sz="500" kern="0" dirty="0">
              <a:latin typeface="Bosch Office Sans"/>
            </a:endParaRPr>
          </a:p>
        </p:txBody>
      </p:sp>
      <p:sp>
        <p:nvSpPr>
          <p:cNvPr id="3" name="TextBox 2" hidden="1"/>
          <p:cNvSpPr txBox="1"/>
          <p:nvPr>
            <p:custDataLst>
              <p:tags r:id="rId3"/>
            </p:custDataLst>
          </p:nvPr>
        </p:nvSpPr>
        <p:spPr>
          <a:xfrm>
            <a:off x="0" y="4982277"/>
            <a:ext cx="0" cy="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none" lIns="0" tIns="0" rIns="0" bIns="0" rtlCol="0" anchor="t">
            <a:noAutofit/>
          </a:bodyPr>
          <a:lstStyle/>
          <a:p>
            <a:pPr defTabSz="762304">
              <a:lnSpc>
                <a:spcPts val="1917"/>
              </a:lnSpc>
            </a:pPr>
            <a:endParaRPr lang="en-GB" sz="1100" kern="0" dirty="0"/>
          </a:p>
        </p:txBody>
      </p:sp>
      <p:sp>
        <p:nvSpPr>
          <p:cNvPr id="7" name="文本框 6"/>
          <p:cNvSpPr txBox="1"/>
          <p:nvPr/>
        </p:nvSpPr>
        <p:spPr>
          <a:xfrm>
            <a:off x="7147514" y="466969"/>
            <a:ext cx="790106" cy="1108338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r>
              <a:rPr kumimoji="1" lang="en-US" altLang="zh-CN" sz="6600" b="1" dirty="0">
                <a:solidFill>
                  <a:schemeClr val="bg1"/>
                </a:solidFill>
                <a:latin typeface="Heiti SC Medium"/>
                <a:ea typeface="Heiti SC Medium"/>
                <a:cs typeface="Heiti SC Medium"/>
              </a:rPr>
              <a:t>1</a:t>
            </a:r>
            <a:endParaRPr kumimoji="1" lang="zh-CN" altLang="en-US" sz="6600" b="1" dirty="0">
              <a:solidFill>
                <a:schemeClr val="bg1"/>
              </a:solidFill>
              <a:latin typeface="Heiti SC Medium"/>
              <a:ea typeface="Heiti SC Medium"/>
              <a:cs typeface="Heiti SC Medium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86397" y="1479037"/>
            <a:ext cx="2117035" cy="584794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r>
              <a:rPr lang="en-US" altLang="zh-CN" sz="1600" dirty="0">
                <a:solidFill>
                  <a:srgbClr val="FFFFFF"/>
                </a:solidFill>
                <a:latin typeface="黑体-简 细体"/>
                <a:ea typeface="黑体-简 细体"/>
                <a:cs typeface="黑体-简 细体"/>
              </a:rPr>
              <a:t>In Driving Technology in China</a:t>
            </a:r>
          </a:p>
        </p:txBody>
      </p:sp>
      <p:pic>
        <p:nvPicPr>
          <p:cNvPr id="13" name="图片 12" descr="14.png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5502"/>
            <a:ext cx="9145588" cy="475803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7110597" y="364224"/>
            <a:ext cx="669765" cy="1139125"/>
          </a:xfrm>
          <a:prstGeom prst="rect">
            <a:avLst/>
          </a:prstGeom>
        </p:spPr>
        <p:txBody>
          <a:bodyPr wrap="none" lIns="91458" tIns="45729" rIns="91458" bIns="45729">
            <a:spAutoFit/>
          </a:bodyPr>
          <a:lstStyle/>
          <a:p>
            <a:r>
              <a:rPr lang="en-US" altLang="zh-CN" sz="6800" b="1" dirty="0">
                <a:solidFill>
                  <a:schemeClr val="bg1"/>
                </a:solidFill>
                <a:latin typeface="Arial"/>
                <a:ea typeface="黑体-简 中等"/>
                <a:cs typeface="黑体-简 细体"/>
              </a:rPr>
              <a:t>1</a:t>
            </a:r>
            <a:endParaRPr lang="zh-CN" altLang="en-US" sz="6800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843851" y="1024316"/>
            <a:ext cx="571080" cy="307872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r>
              <a:rPr kumimoji="1" lang="en-US" altLang="zh-CN" sz="1400" dirty="0">
                <a:solidFill>
                  <a:srgbClr val="FFFFFF"/>
                </a:solidFill>
                <a:latin typeface="Arial"/>
                <a:ea typeface="黑体-简 中等"/>
              </a:rPr>
              <a:t>No.</a:t>
            </a:r>
            <a:endParaRPr kumimoji="1" lang="zh-CN" altLang="en-US" sz="1400" dirty="0">
              <a:solidFill>
                <a:srgbClr val="FFFFFF"/>
              </a:solidFill>
              <a:latin typeface="Arial"/>
              <a:ea typeface="黑体-简 中等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849928" y="1350421"/>
            <a:ext cx="2153503" cy="901037"/>
          </a:xfrm>
          <a:prstGeom prst="rect">
            <a:avLst/>
          </a:prstGeom>
          <a:noFill/>
        </p:spPr>
        <p:txBody>
          <a:bodyPr wrap="square" lIns="91458" tIns="45729" rIns="91458" bIns="45729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中等"/>
              </a:rPr>
              <a:t>In Driving </a:t>
            </a:r>
          </a:p>
          <a:p>
            <a:pPr>
              <a:lnSpc>
                <a:spcPct val="110000"/>
              </a:lnSpc>
            </a:pP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中等"/>
              </a:rPr>
              <a:t>Technology </a:t>
            </a: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细体"/>
              </a:rPr>
              <a:t>in </a:t>
            </a:r>
          </a:p>
          <a:p>
            <a:pPr>
              <a:lnSpc>
                <a:spcPct val="110000"/>
              </a:lnSpc>
            </a:pPr>
            <a:r>
              <a:rPr kumimoji="1" lang="en-US" altLang="zh-CN" sz="1600" dirty="0">
                <a:solidFill>
                  <a:srgbClr val="FFFFFF"/>
                </a:solidFill>
                <a:latin typeface="Arial"/>
                <a:ea typeface="黑体-简 细体"/>
              </a:rPr>
              <a:t>China</a:t>
            </a:r>
            <a:endParaRPr kumimoji="1" lang="zh-CN" altLang="en-US" sz="1600" dirty="0">
              <a:solidFill>
                <a:srgbClr val="FFFFFF"/>
              </a:solidFill>
              <a:latin typeface="Arial"/>
              <a:ea typeface="黑体-简 细体"/>
            </a:endParaRPr>
          </a:p>
        </p:txBody>
      </p:sp>
      <p:pic>
        <p:nvPicPr>
          <p:cNvPr id="20" name="Grafik 5"/>
          <p:cNvPicPr/>
          <p:nvPr>
            <p:custDataLst>
              <p:tags r:id="rId4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-11021" y="5052784"/>
            <a:ext cx="9171250" cy="107250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pic>
        <p:nvPicPr>
          <p:cNvPr id="22" name="Grafik 4"/>
          <p:cNvPicPr/>
          <p:nvPr>
            <p:custDataLst>
              <p:tags r:id="rId5"/>
            </p:custDataLst>
          </p:nvPr>
        </p:nvPicPr>
        <p:blipFill rotWithShape="1">
          <a:blip r:embed="rId9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080" t="32845" r="4000" b="33577"/>
          <a:stretch/>
        </p:blipFill>
        <p:spPr>
          <a:xfrm>
            <a:off x="7974960" y="4803771"/>
            <a:ext cx="820016" cy="171551"/>
          </a:xfrm>
          <a:prstGeom prst="rect">
            <a:avLst/>
          </a:prstGeom>
          <a:noFill/>
          <a:ln>
            <a:noFill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521" y="4815209"/>
            <a:ext cx="1540561" cy="16011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7951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16000" y="216021"/>
            <a:ext cx="8231294" cy="4339505"/>
          </a:xfr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6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标题宋体</a:t>
            </a:r>
            <a:r>
              <a:rPr lang="en-US" altLang="zh-CN" sz="6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/</a:t>
            </a:r>
            <a:r>
              <a:rPr lang="zh-CN" altLang="en-US" sz="6000" cap="all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黑体</a:t>
            </a:r>
            <a:r>
              <a:rPr lang="en-US" altLang="zh-CN" sz="6000" cap="all" dirty="0">
                <a:solidFill>
                  <a:srgbClr val="FFFFFF"/>
                </a:solidFill>
                <a:latin typeface="Arial" pitchFamily="34" charset="0"/>
                <a:ea typeface="宋体" pitchFamily="2" charset="-122"/>
              </a:rPr>
              <a:t>60</a:t>
            </a:r>
            <a:br>
              <a:rPr lang="en-US" altLang="zh-CN" sz="8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</a:br>
            <a:r>
              <a:rPr lang="zh-CN" altLang="en-US" sz="4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副标题宋体</a:t>
            </a:r>
            <a:r>
              <a:rPr lang="en-US" altLang="zh-CN" sz="4000" cap="all" dirty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/</a:t>
            </a:r>
            <a:r>
              <a:rPr lang="zh-CN" altLang="en-US" sz="4000" cap="all" dirty="0">
                <a:solidFill>
                  <a:srgbClr val="FFFFFF"/>
                </a:solidFill>
                <a:latin typeface="黑体" pitchFamily="49" charset="-122"/>
                <a:ea typeface="黑体" pitchFamily="49" charset="-122"/>
              </a:rPr>
              <a:t>黑体</a:t>
            </a:r>
            <a:r>
              <a:rPr lang="en-US" altLang="zh-CN" sz="4000" cap="all" dirty="0">
                <a:solidFill>
                  <a:srgbClr val="FFFFFF"/>
                </a:solidFill>
                <a:latin typeface="Arial" pitchFamily="34" charset="0"/>
                <a:ea typeface="宋体" pitchFamily="2" charset="-122"/>
              </a:rPr>
              <a:t>40</a:t>
            </a:r>
            <a:endParaRPr lang="en-US" sz="4000" cap="all" dirty="0">
              <a:solidFill>
                <a:srgbClr val="FFFFFF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3" name="Untertitel 2" hidden="1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0" y="0"/>
            <a:ext cx="1058824" cy="105893"/>
          </a:xfr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00">
              <a:solidFill>
                <a:srgbClr val="000000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6117" cy="5145352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itel 1"/>
          <p:cNvSpPr txBox="1">
            <a:spLocks/>
          </p:cNvSpPr>
          <p:nvPr>
            <p:custDataLst>
              <p:tags r:id="rId5"/>
            </p:custDataLst>
          </p:nvPr>
        </p:nvSpPr>
        <p:spPr bwMode="auto">
          <a:xfrm>
            <a:off x="1296430" y="1708448"/>
            <a:ext cx="6934816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 fontScale="85000" lnSpcReduction="10000"/>
          </a:bodyPr>
          <a:lstStyle>
            <a:lvl1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2pPr>
            <a:lvl3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3pPr>
            <a:lvl4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4pPr>
            <a:lvl5pPr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defRPr sz="2300">
                <a:solidFill>
                  <a:srgbClr val="000000"/>
                </a:solidFill>
                <a:latin typeface="Bosch Office Sans"/>
                <a:ea typeface="Bosch Office Sans" pitchFamily="2" charset="0"/>
                <a:cs typeface="Arial" pitchFamily="34" charset="0"/>
              </a:defRPr>
            </a:lvl5pPr>
            <a:lvl6pPr marL="381108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6pPr>
            <a:lvl7pPr marL="761687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7pPr>
            <a:lvl8pPr marL="1142794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8pPr>
            <a:lvl9pPr marL="1523902" algn="l" rtl="0" eaLnBrk="1" fontAlgn="base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000000"/>
                </a:solidFill>
                <a:latin typeface="Bosch Office Sans"/>
              </a:defRPr>
            </a:lvl9pPr>
          </a:lstStyle>
          <a:p>
            <a:pPr algn="ctr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000" kern="0" cap="all" dirty="0" err="1">
                <a:solidFill>
                  <a:srgbClr val="FFFFFF"/>
                </a:solidFill>
                <a:ea typeface="微软雅黑" panose="020B0503020204020204" pitchFamily="34" charset="-122"/>
              </a:rPr>
              <a:t>efUSE_ComcnvTx</a:t>
            </a:r>
            <a:r>
              <a:rPr lang="zh-CN" altLang="en-US" sz="4000" kern="0" cap="all" dirty="0">
                <a:solidFill>
                  <a:srgbClr val="FFFFFF"/>
                </a:solidFill>
                <a:ea typeface="微软雅黑" panose="020B0503020204020204" pitchFamily="34" charset="-122"/>
              </a:rPr>
              <a:t>功能开发概念</a:t>
            </a:r>
            <a:endParaRPr lang="en-US" altLang="zh-CN" sz="4000" kern="0" cap="all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10611" y="2644552"/>
            <a:ext cx="4724370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kern="0" cap="all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——  2022/09/03 ——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2370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26">
            <a:extLst>
              <a:ext uri="{FF2B5EF4-FFF2-40B4-BE49-F238E27FC236}">
                <a16:creationId xmlns:a16="http://schemas.microsoft.com/office/drawing/2014/main" id="{B575F642-D85D-4FCA-BEB9-6EA9D225E308}"/>
              </a:ext>
            </a:extLst>
          </p:cNvPr>
          <p:cNvSpPr/>
          <p:nvPr/>
        </p:nvSpPr>
        <p:spPr>
          <a:xfrm>
            <a:off x="3312654" y="520316"/>
            <a:ext cx="5328592" cy="4145045"/>
          </a:xfrm>
          <a:prstGeom prst="roundRect">
            <a:avLst>
              <a:gd name="adj" fmla="val 3500"/>
            </a:avLst>
          </a:prstGeom>
          <a:solidFill>
            <a:schemeClr val="bg1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998" y="124272"/>
            <a:ext cx="2193532" cy="307777"/>
            <a:chOff x="2998" y="124272"/>
            <a:chExt cx="2193532" cy="307777"/>
          </a:xfrm>
        </p:grpSpPr>
        <p:sp>
          <p:nvSpPr>
            <p:cNvPr id="2" name="TextBox 1"/>
            <p:cNvSpPr txBox="1"/>
            <p:nvPr/>
          </p:nvSpPr>
          <p:spPr>
            <a:xfrm>
              <a:off x="648358" y="124272"/>
              <a:ext cx="154817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原始需求</a:t>
              </a:r>
              <a:endParaRPr 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414229" y="520316"/>
            <a:ext cx="3798525" cy="215444"/>
            <a:chOff x="414229" y="520316"/>
            <a:chExt cx="3798525" cy="215444"/>
          </a:xfrm>
        </p:grpSpPr>
        <p:sp>
          <p:nvSpPr>
            <p:cNvPr id="9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3" name="圆角矩形 29">
            <a:extLst>
              <a:ext uri="{FF2B5EF4-FFF2-40B4-BE49-F238E27FC236}">
                <a16:creationId xmlns:a16="http://schemas.microsoft.com/office/drawing/2014/main" id="{74A3A9DC-2CD4-4A98-B6C2-9E3F1FE42722}"/>
              </a:ext>
            </a:extLst>
          </p:cNvPr>
          <p:cNvSpPr/>
          <p:nvPr/>
        </p:nvSpPr>
        <p:spPr>
          <a:xfrm>
            <a:off x="4968838" y="651891"/>
            <a:ext cx="2484276" cy="324036"/>
          </a:xfrm>
          <a:prstGeom prst="roundRect">
            <a:avLst>
              <a:gd name="adj" fmla="val 50000"/>
            </a:avLst>
          </a:prstGeom>
          <a:solidFill>
            <a:srgbClr val="AC283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EFuse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电流及故障信息发送</a:t>
            </a:r>
          </a:p>
        </p:txBody>
      </p:sp>
      <p:sp>
        <p:nvSpPr>
          <p:cNvPr id="38" name="矩形 84">
            <a:extLst>
              <a:ext uri="{FF2B5EF4-FFF2-40B4-BE49-F238E27FC236}">
                <a16:creationId xmlns:a16="http://schemas.microsoft.com/office/drawing/2014/main" id="{F4B2C955-B718-465D-A7CB-9EDA021E6AF2}"/>
              </a:ext>
            </a:extLst>
          </p:cNvPr>
          <p:cNvSpPr/>
          <p:nvPr/>
        </p:nvSpPr>
        <p:spPr>
          <a:xfrm>
            <a:off x="833140" y="4079252"/>
            <a:ext cx="576064" cy="133125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39" name="文本框 10">
            <a:extLst>
              <a:ext uri="{FF2B5EF4-FFF2-40B4-BE49-F238E27FC236}">
                <a16:creationId xmlns:a16="http://schemas.microsoft.com/office/drawing/2014/main" id="{9A45324A-C254-49D8-A87F-FF878EB7B576}"/>
              </a:ext>
            </a:extLst>
          </p:cNvPr>
          <p:cNvSpPr txBox="1"/>
          <p:nvPr/>
        </p:nvSpPr>
        <p:spPr>
          <a:xfrm>
            <a:off x="833140" y="4270853"/>
            <a:ext cx="1366470" cy="3270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500"/>
              </a:spcBef>
              <a:buFontTx/>
              <a:buNone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不同项目可配置项（与芯片、系统需求等相关）</a:t>
            </a:r>
          </a:p>
        </p:txBody>
      </p:sp>
      <p:sp>
        <p:nvSpPr>
          <p:cNvPr id="40" name="矩形 104">
            <a:extLst>
              <a:ext uri="{FF2B5EF4-FFF2-40B4-BE49-F238E27FC236}">
                <a16:creationId xmlns:a16="http://schemas.microsoft.com/office/drawing/2014/main" id="{86E57B13-1FE6-48D3-BB01-75C9364E8DEF}"/>
              </a:ext>
            </a:extLst>
          </p:cNvPr>
          <p:cNvSpPr/>
          <p:nvPr/>
        </p:nvSpPr>
        <p:spPr>
          <a:xfrm>
            <a:off x="833140" y="3552899"/>
            <a:ext cx="576064" cy="13312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 dirty="0">
              <a:solidFill>
                <a:schemeClr val="tx1"/>
              </a:solidFill>
            </a:endParaRPr>
          </a:p>
        </p:txBody>
      </p:sp>
      <p:sp>
        <p:nvSpPr>
          <p:cNvPr id="41" name="文本框 105">
            <a:extLst>
              <a:ext uri="{FF2B5EF4-FFF2-40B4-BE49-F238E27FC236}">
                <a16:creationId xmlns:a16="http://schemas.microsoft.com/office/drawing/2014/main" id="{3835063E-FE65-4F10-9502-C5DE44669DE4}"/>
              </a:ext>
            </a:extLst>
          </p:cNvPr>
          <p:cNvSpPr txBox="1"/>
          <p:nvPr/>
        </p:nvSpPr>
        <p:spPr>
          <a:xfrm>
            <a:off x="828378" y="3718987"/>
            <a:ext cx="1366470" cy="3270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500"/>
              </a:spcBef>
              <a:buFontTx/>
              <a:buNone/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不同项目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Common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功能（平台通用功能）</a:t>
            </a:r>
          </a:p>
        </p:txBody>
      </p:sp>
      <p:sp>
        <p:nvSpPr>
          <p:cNvPr id="28" name="矩形 11">
            <a:extLst>
              <a:ext uri="{FF2B5EF4-FFF2-40B4-BE49-F238E27FC236}">
                <a16:creationId xmlns:a16="http://schemas.microsoft.com/office/drawing/2014/main" id="{AA176E45-42D4-42DD-B7AD-C14764A032BD}"/>
              </a:ext>
            </a:extLst>
          </p:cNvPr>
          <p:cNvSpPr/>
          <p:nvPr/>
        </p:nvSpPr>
        <p:spPr>
          <a:xfrm>
            <a:off x="1042368" y="2218567"/>
            <a:ext cx="1369338" cy="216024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故障信息</a:t>
            </a:r>
          </a:p>
        </p:txBody>
      </p:sp>
      <p:sp>
        <p:nvSpPr>
          <p:cNvPr id="29" name="矩形 46">
            <a:extLst>
              <a:ext uri="{FF2B5EF4-FFF2-40B4-BE49-F238E27FC236}">
                <a16:creationId xmlns:a16="http://schemas.microsoft.com/office/drawing/2014/main" id="{8FD9B6C6-F0D6-4C4B-A100-C0A7F1CF1DFA}"/>
              </a:ext>
            </a:extLst>
          </p:cNvPr>
          <p:cNvSpPr/>
          <p:nvPr/>
        </p:nvSpPr>
        <p:spPr>
          <a:xfrm>
            <a:off x="1042458" y="2435570"/>
            <a:ext cx="1365660" cy="214045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实际工作状态信号</a:t>
            </a:r>
          </a:p>
        </p:txBody>
      </p:sp>
      <p:sp>
        <p:nvSpPr>
          <p:cNvPr id="30" name="矩形 51">
            <a:extLst>
              <a:ext uri="{FF2B5EF4-FFF2-40B4-BE49-F238E27FC236}">
                <a16:creationId xmlns:a16="http://schemas.microsoft.com/office/drawing/2014/main" id="{76173B92-A0CA-44D6-A384-89847B53B0E1}"/>
              </a:ext>
            </a:extLst>
          </p:cNvPr>
          <p:cNvSpPr/>
          <p:nvPr/>
        </p:nvSpPr>
        <p:spPr>
          <a:xfrm>
            <a:off x="1042368" y="2648019"/>
            <a:ext cx="1369338" cy="247718"/>
          </a:xfrm>
          <a:prstGeom prst="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配电通道电流信号</a:t>
            </a:r>
          </a:p>
        </p:txBody>
      </p:sp>
      <p:sp>
        <p:nvSpPr>
          <p:cNvPr id="31" name="矩形 128">
            <a:extLst>
              <a:ext uri="{FF2B5EF4-FFF2-40B4-BE49-F238E27FC236}">
                <a16:creationId xmlns:a16="http://schemas.microsoft.com/office/drawing/2014/main" id="{B9E4E876-CF36-4FED-99A2-EA3995A2B390}"/>
              </a:ext>
            </a:extLst>
          </p:cNvPr>
          <p:cNvSpPr/>
          <p:nvPr/>
        </p:nvSpPr>
        <p:spPr>
          <a:xfrm>
            <a:off x="755522" y="2003419"/>
            <a:ext cx="1656184" cy="21602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 err="1">
                <a:solidFill>
                  <a:schemeClr val="tx1"/>
                </a:solidFill>
              </a:rPr>
              <a:t>EFuse_ComCnvTx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33" name="矩形 130">
            <a:extLst>
              <a:ext uri="{FF2B5EF4-FFF2-40B4-BE49-F238E27FC236}">
                <a16:creationId xmlns:a16="http://schemas.microsoft.com/office/drawing/2014/main" id="{F176E1DD-9E34-4EEB-9F76-D6F0CFB4CAF4}"/>
              </a:ext>
            </a:extLst>
          </p:cNvPr>
          <p:cNvSpPr/>
          <p:nvPr/>
        </p:nvSpPr>
        <p:spPr>
          <a:xfrm>
            <a:off x="755522" y="2002067"/>
            <a:ext cx="1656184" cy="891516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34" name="矩形 11">
            <a:extLst>
              <a:ext uri="{FF2B5EF4-FFF2-40B4-BE49-F238E27FC236}">
                <a16:creationId xmlns:a16="http://schemas.microsoft.com/office/drawing/2014/main" id="{90D921BB-866F-4E6B-8658-D8191AC0B297}"/>
              </a:ext>
            </a:extLst>
          </p:cNvPr>
          <p:cNvSpPr/>
          <p:nvPr/>
        </p:nvSpPr>
        <p:spPr>
          <a:xfrm>
            <a:off x="751934" y="2216002"/>
            <a:ext cx="290344" cy="67758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tx1"/>
                </a:solidFill>
              </a:rPr>
              <a:t>状态信号</a:t>
            </a:r>
          </a:p>
        </p:txBody>
      </p:sp>
      <p:sp>
        <p:nvSpPr>
          <p:cNvPr id="35" name="圆角矩形 112">
            <a:extLst>
              <a:ext uri="{FF2B5EF4-FFF2-40B4-BE49-F238E27FC236}">
                <a16:creationId xmlns:a16="http://schemas.microsoft.com/office/drawing/2014/main" id="{48A6E565-D8B0-42F1-A842-B5CE743E1B61}"/>
              </a:ext>
            </a:extLst>
          </p:cNvPr>
          <p:cNvSpPr/>
          <p:nvPr/>
        </p:nvSpPr>
        <p:spPr>
          <a:xfrm>
            <a:off x="865719" y="1542075"/>
            <a:ext cx="1435790" cy="216024"/>
          </a:xfrm>
          <a:prstGeom prst="roundRect">
            <a:avLst/>
          </a:prstGeom>
          <a:solidFill>
            <a:srgbClr val="FFFF0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</a:rPr>
              <a:t>通信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E8FB0D-878D-44CA-A786-D3EDE3574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082" y="1083509"/>
            <a:ext cx="5217736" cy="17492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FF79F7-E428-4287-8687-77FAC4A38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351" y="3234777"/>
            <a:ext cx="5133333" cy="3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22040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27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需求分解及架构设计</a:t>
              </a:r>
            </a:p>
          </p:txBody>
        </p:sp>
        <p:grpSp>
          <p:nvGrpSpPr>
            <p:cNvPr id="29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0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414229" y="520316"/>
            <a:ext cx="3798525" cy="215444"/>
            <a:chOff x="414229" y="520316"/>
            <a:chExt cx="3798525" cy="215444"/>
          </a:xfrm>
        </p:grpSpPr>
        <p:sp>
          <p:nvSpPr>
            <p:cNvPr id="34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CA2F9C-708D-4D8E-BA2D-20E7977E4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5" y="418019"/>
            <a:ext cx="7370703" cy="422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778041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32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架构文件输出</a:t>
              </a:r>
            </a:p>
          </p:txBody>
        </p:sp>
        <p:grpSp>
          <p:nvGrpSpPr>
            <p:cNvPr id="33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6" name="组合 35"/>
          <p:cNvGrpSpPr/>
          <p:nvPr/>
        </p:nvGrpSpPr>
        <p:grpSpPr>
          <a:xfrm>
            <a:off x="423178" y="520317"/>
            <a:ext cx="3798525" cy="215444"/>
            <a:chOff x="414229" y="520316"/>
            <a:chExt cx="3798525" cy="215444"/>
          </a:xfrm>
        </p:grpSpPr>
        <p:sp>
          <p:nvSpPr>
            <p:cNvPr id="37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63">
            <a:extLst>
              <a:ext uri="{FF2B5EF4-FFF2-40B4-BE49-F238E27FC236}">
                <a16:creationId xmlns:a16="http://schemas.microsoft.com/office/drawing/2014/main" id="{A8CB71E5-01CB-4352-B35A-8EB9DBA36AFE}"/>
              </a:ext>
            </a:extLst>
          </p:cNvPr>
          <p:cNvGrpSpPr/>
          <p:nvPr/>
        </p:nvGrpSpPr>
        <p:grpSpPr>
          <a:xfrm>
            <a:off x="1206420" y="3354770"/>
            <a:ext cx="6732748" cy="360040"/>
            <a:chOff x="1206420" y="3184612"/>
            <a:chExt cx="6732748" cy="360040"/>
          </a:xfrm>
        </p:grpSpPr>
        <p:sp>
          <p:nvSpPr>
            <p:cNvPr id="17" name="圆角矩形 58">
              <a:extLst>
                <a:ext uri="{FF2B5EF4-FFF2-40B4-BE49-F238E27FC236}">
                  <a16:creationId xmlns:a16="http://schemas.microsoft.com/office/drawing/2014/main" id="{B63D07D2-4790-4242-9DB7-A5E2293C0FDF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Update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8" name="组合 62">
              <a:extLst>
                <a:ext uri="{FF2B5EF4-FFF2-40B4-BE49-F238E27FC236}">
                  <a16:creationId xmlns:a16="http://schemas.microsoft.com/office/drawing/2014/main" id="{88F675E0-62F5-46FC-B59B-A43F012C7188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19" name="直接连接符 13">
                <a:extLst>
                  <a:ext uri="{FF2B5EF4-FFF2-40B4-BE49-F238E27FC236}">
                    <a16:creationId xmlns:a16="http://schemas.microsoft.com/office/drawing/2014/main" id="{7FF54176-AA0B-4EDA-9FE0-1CB3B54F9FB0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61">
                <a:extLst>
                  <a:ext uri="{FF2B5EF4-FFF2-40B4-BE49-F238E27FC236}">
                    <a16:creationId xmlns:a16="http://schemas.microsoft.com/office/drawing/2014/main" id="{3B2A2DB0-807F-4995-9F84-4348D0320513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1" name="组合 64">
            <a:extLst>
              <a:ext uri="{FF2B5EF4-FFF2-40B4-BE49-F238E27FC236}">
                <a16:creationId xmlns:a16="http://schemas.microsoft.com/office/drawing/2014/main" id="{C214A5D5-83E4-462B-B1C6-D463813E243F}"/>
              </a:ext>
            </a:extLst>
          </p:cNvPr>
          <p:cNvGrpSpPr/>
          <p:nvPr/>
        </p:nvGrpSpPr>
        <p:grpSpPr>
          <a:xfrm>
            <a:off x="1206420" y="1996480"/>
            <a:ext cx="6732748" cy="360040"/>
            <a:chOff x="1206420" y="3184612"/>
            <a:chExt cx="6732748" cy="360040"/>
          </a:xfrm>
        </p:grpSpPr>
        <p:sp>
          <p:nvSpPr>
            <p:cNvPr id="22" name="圆角矩形 65">
              <a:extLst>
                <a:ext uri="{FF2B5EF4-FFF2-40B4-BE49-F238E27FC236}">
                  <a16:creationId xmlns:a16="http://schemas.microsoft.com/office/drawing/2014/main" id="{9C71D2F2-37FD-4EC2-B52F-0A996C194684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Base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3" name="组合 66">
              <a:extLst>
                <a:ext uri="{FF2B5EF4-FFF2-40B4-BE49-F238E27FC236}">
                  <a16:creationId xmlns:a16="http://schemas.microsoft.com/office/drawing/2014/main" id="{62CBD05C-1A0D-4C69-8D16-797D696AB271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24" name="直接连接符 67">
                <a:extLst>
                  <a:ext uri="{FF2B5EF4-FFF2-40B4-BE49-F238E27FC236}">
                    <a16:creationId xmlns:a16="http://schemas.microsoft.com/office/drawing/2014/main" id="{071928FB-2BFD-41D5-B184-00FB01E6B808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68">
                <a:extLst>
                  <a:ext uri="{FF2B5EF4-FFF2-40B4-BE49-F238E27FC236}">
                    <a16:creationId xmlns:a16="http://schemas.microsoft.com/office/drawing/2014/main" id="{26236827-A411-414A-A2BA-69A38965C482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组合 42">
            <a:extLst>
              <a:ext uri="{FF2B5EF4-FFF2-40B4-BE49-F238E27FC236}">
                <a16:creationId xmlns:a16="http://schemas.microsoft.com/office/drawing/2014/main" id="{F81C5D30-3C89-4137-ABBB-89EDCA4C5C72}"/>
              </a:ext>
            </a:extLst>
          </p:cNvPr>
          <p:cNvGrpSpPr/>
          <p:nvPr/>
        </p:nvGrpSpPr>
        <p:grpSpPr>
          <a:xfrm>
            <a:off x="652733" y="989114"/>
            <a:ext cx="1464822" cy="709628"/>
            <a:chOff x="1080406" y="1528428"/>
            <a:chExt cx="1464822" cy="709628"/>
          </a:xfrm>
        </p:grpSpPr>
        <p:sp>
          <p:nvSpPr>
            <p:cNvPr id="49" name="圆角矩形 53">
              <a:extLst>
                <a:ext uri="{FF2B5EF4-FFF2-40B4-BE49-F238E27FC236}">
                  <a16:creationId xmlns:a16="http://schemas.microsoft.com/office/drawing/2014/main" id="{A101A05C-556D-4F37-BBF4-09310E94BC3A}"/>
                </a:ext>
              </a:extLst>
            </p:cNvPr>
            <p:cNvSpPr/>
            <p:nvPr/>
          </p:nvSpPr>
          <p:spPr>
            <a:xfrm>
              <a:off x="1080406" y="1528428"/>
              <a:ext cx="1464822" cy="70962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68000"/>
                    <a:lumMod val="80000"/>
                  </a:schemeClr>
                </a:gs>
                <a:gs pos="100000">
                  <a:srgbClr val="D6D6D6">
                    <a:alpha val="68000"/>
                  </a:srgbClr>
                </a:gs>
                <a:gs pos="50000">
                  <a:srgbClr val="E2E2E2"/>
                </a:gs>
              </a:gsLst>
              <a:lin ang="162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50" name="组合 54">
              <a:extLst>
                <a:ext uri="{FF2B5EF4-FFF2-40B4-BE49-F238E27FC236}">
                  <a16:creationId xmlns:a16="http://schemas.microsoft.com/office/drawing/2014/main" id="{664E3542-060F-4AB0-8AE5-709B465E2B32}"/>
                </a:ext>
              </a:extLst>
            </p:cNvPr>
            <p:cNvGrpSpPr/>
            <p:nvPr/>
          </p:nvGrpSpPr>
          <p:grpSpPr>
            <a:xfrm>
              <a:off x="1112016" y="1632430"/>
              <a:ext cx="1393330" cy="483354"/>
              <a:chOff x="1140337" y="1620181"/>
              <a:chExt cx="1393330" cy="483354"/>
            </a:xfrm>
          </p:grpSpPr>
          <p:sp>
            <p:nvSpPr>
              <p:cNvPr id="51" name="矩形 55">
                <a:extLst>
                  <a:ext uri="{FF2B5EF4-FFF2-40B4-BE49-F238E27FC236}">
                    <a16:creationId xmlns:a16="http://schemas.microsoft.com/office/drawing/2014/main" id="{49A58805-F277-4172-AAB0-ACC364231E9D}"/>
                  </a:ext>
                </a:extLst>
              </p:cNvPr>
              <p:cNvSpPr/>
              <p:nvPr/>
            </p:nvSpPr>
            <p:spPr>
              <a:xfrm>
                <a:off x="1140337" y="1620181"/>
                <a:ext cx="1393330" cy="246221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r>
                  <a:rPr lang="en-US" altLang="zh-CN" sz="1000" dirty="0" err="1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EFuse_ComCnvRx</a:t>
                </a:r>
                <a:endParaRPr lang="zh-CN" altLang="en-US" sz="1000" dirty="0">
                  <a:solidFill>
                    <a:srgbClr val="AC2834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2" name="矩形 56">
                <a:extLst>
                  <a:ext uri="{FF2B5EF4-FFF2-40B4-BE49-F238E27FC236}">
                    <a16:creationId xmlns:a16="http://schemas.microsoft.com/office/drawing/2014/main" id="{BF4CCAC4-587B-4555-8928-CED6AA266D1D}"/>
                  </a:ext>
                </a:extLst>
              </p:cNvPr>
              <p:cNvSpPr/>
              <p:nvPr/>
            </p:nvSpPr>
            <p:spPr>
              <a:xfrm>
                <a:off x="1326285" y="1888091"/>
                <a:ext cx="1021433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800" dirty="0"/>
                  <a:t>CCU</a:t>
                </a:r>
                <a:r>
                  <a:rPr lang="zh-CN" altLang="en-US" sz="800" dirty="0"/>
                  <a:t>信号接收处理</a:t>
                </a:r>
              </a:p>
            </p:txBody>
          </p:sp>
        </p:grpSp>
      </p:grpSp>
      <p:sp>
        <p:nvSpPr>
          <p:cNvPr id="53" name="圆角矩形 53">
            <a:extLst>
              <a:ext uri="{FF2B5EF4-FFF2-40B4-BE49-F238E27FC236}">
                <a16:creationId xmlns:a16="http://schemas.microsoft.com/office/drawing/2014/main" id="{387A8824-8E56-4B36-9001-3297CA25F15B}"/>
              </a:ext>
            </a:extLst>
          </p:cNvPr>
          <p:cNvSpPr/>
          <p:nvPr/>
        </p:nvSpPr>
        <p:spPr>
          <a:xfrm>
            <a:off x="2312471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54" name="直接箭头连接符 41">
            <a:extLst>
              <a:ext uri="{FF2B5EF4-FFF2-40B4-BE49-F238E27FC236}">
                <a16:creationId xmlns:a16="http://schemas.microsoft.com/office/drawing/2014/main" id="{9793B75D-3614-4E69-BDAC-DE3750E08551}"/>
              </a:ext>
            </a:extLst>
          </p:cNvPr>
          <p:cNvCxnSpPr>
            <a:cxnSpLocks/>
            <a:stCxn id="49" idx="3"/>
            <a:endCxn id="53" idx="1"/>
          </p:cNvCxnSpPr>
          <p:nvPr/>
        </p:nvCxnSpPr>
        <p:spPr>
          <a:xfrm>
            <a:off x="2117555" y="1343928"/>
            <a:ext cx="194916" cy="6383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EA89E09-2A76-4465-AABA-8B78D2807E5F}"/>
              </a:ext>
            </a:extLst>
          </p:cNvPr>
          <p:cNvSpPr/>
          <p:nvPr/>
        </p:nvSpPr>
        <p:spPr>
          <a:xfrm>
            <a:off x="2551798" y="1099985"/>
            <a:ext cx="98616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EFuse_Mon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矩形 56">
            <a:extLst>
              <a:ext uri="{FF2B5EF4-FFF2-40B4-BE49-F238E27FC236}">
                <a16:creationId xmlns:a16="http://schemas.microsoft.com/office/drawing/2014/main" id="{5DE43F8C-BE14-48F5-980C-1DEAA14C9DBE}"/>
              </a:ext>
            </a:extLst>
          </p:cNvPr>
          <p:cNvSpPr/>
          <p:nvPr/>
        </p:nvSpPr>
        <p:spPr>
          <a:xfrm>
            <a:off x="2495692" y="1337057"/>
            <a:ext cx="109837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故障信息读取</a:t>
            </a:r>
          </a:p>
        </p:txBody>
      </p:sp>
      <p:sp>
        <p:nvSpPr>
          <p:cNvPr id="56" name="圆角矩形 53">
            <a:extLst>
              <a:ext uri="{FF2B5EF4-FFF2-40B4-BE49-F238E27FC236}">
                <a16:creationId xmlns:a16="http://schemas.microsoft.com/office/drawing/2014/main" id="{D99F0F8B-DFA4-4877-807A-9E1C439A5A48}"/>
              </a:ext>
            </a:extLst>
          </p:cNvPr>
          <p:cNvSpPr/>
          <p:nvPr/>
        </p:nvSpPr>
        <p:spPr>
          <a:xfrm>
            <a:off x="3937877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0809059-2394-4180-963C-CF8FCF9717A4}"/>
              </a:ext>
            </a:extLst>
          </p:cNvPr>
          <p:cNvSpPr/>
          <p:nvPr/>
        </p:nvSpPr>
        <p:spPr>
          <a:xfrm>
            <a:off x="4201250" y="1099985"/>
            <a:ext cx="9380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EFuse_Ctrl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矩形 56">
            <a:extLst>
              <a:ext uri="{FF2B5EF4-FFF2-40B4-BE49-F238E27FC236}">
                <a16:creationId xmlns:a16="http://schemas.microsoft.com/office/drawing/2014/main" id="{075DA8BB-1003-4CC8-9F00-8F01C38740C7}"/>
              </a:ext>
            </a:extLst>
          </p:cNvPr>
          <p:cNvSpPr/>
          <p:nvPr/>
        </p:nvSpPr>
        <p:spPr>
          <a:xfrm>
            <a:off x="4018506" y="1337057"/>
            <a:ext cx="130356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功能模式协调计算</a:t>
            </a:r>
          </a:p>
        </p:txBody>
      </p:sp>
      <p:cxnSp>
        <p:nvCxnSpPr>
          <p:cNvPr id="59" name="直接箭头连接符 41">
            <a:extLst>
              <a:ext uri="{FF2B5EF4-FFF2-40B4-BE49-F238E27FC236}">
                <a16:creationId xmlns:a16="http://schemas.microsoft.com/office/drawing/2014/main" id="{45DD5EC0-B0EE-45BD-9FE1-A517D37DC4AF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>
            <a:off x="3777293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圆角矩形 53">
            <a:extLst>
              <a:ext uri="{FF2B5EF4-FFF2-40B4-BE49-F238E27FC236}">
                <a16:creationId xmlns:a16="http://schemas.microsoft.com/office/drawing/2014/main" id="{D22CCA12-5680-42EE-8799-827BFEDAE68F}"/>
              </a:ext>
            </a:extLst>
          </p:cNvPr>
          <p:cNvSpPr/>
          <p:nvPr/>
        </p:nvSpPr>
        <p:spPr>
          <a:xfrm>
            <a:off x="5563283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4EE9884-E894-4B9A-9423-51C0A825B4C2}"/>
              </a:ext>
            </a:extLst>
          </p:cNvPr>
          <p:cNvSpPr/>
          <p:nvPr/>
        </p:nvSpPr>
        <p:spPr>
          <a:xfrm>
            <a:off x="5833869" y="1099985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矩形 56">
            <a:extLst>
              <a:ext uri="{FF2B5EF4-FFF2-40B4-BE49-F238E27FC236}">
                <a16:creationId xmlns:a16="http://schemas.microsoft.com/office/drawing/2014/main" id="{EEAE704C-F78C-4CC7-9E16-0FACD80A132E}"/>
              </a:ext>
            </a:extLst>
          </p:cNvPr>
          <p:cNvSpPr/>
          <p:nvPr/>
        </p:nvSpPr>
        <p:spPr>
          <a:xfrm>
            <a:off x="5951689" y="1337057"/>
            <a:ext cx="68801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驱动</a:t>
            </a:r>
          </a:p>
        </p:txBody>
      </p:sp>
      <p:cxnSp>
        <p:nvCxnSpPr>
          <p:cNvPr id="64" name="直接箭头连接符 41">
            <a:extLst>
              <a:ext uri="{FF2B5EF4-FFF2-40B4-BE49-F238E27FC236}">
                <a16:creationId xmlns:a16="http://schemas.microsoft.com/office/drawing/2014/main" id="{759BBBE2-4064-483C-AE6E-97133116E72A}"/>
              </a:ext>
            </a:extLst>
          </p:cNvPr>
          <p:cNvCxnSpPr>
            <a:cxnSpLocks/>
          </p:cNvCxnSpPr>
          <p:nvPr/>
        </p:nvCxnSpPr>
        <p:spPr>
          <a:xfrm>
            <a:off x="5402699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圆角矩形 53">
            <a:extLst>
              <a:ext uri="{FF2B5EF4-FFF2-40B4-BE49-F238E27FC236}">
                <a16:creationId xmlns:a16="http://schemas.microsoft.com/office/drawing/2014/main" id="{B5277BDB-FED5-4EA7-9AFE-DCE73E7C63F8}"/>
              </a:ext>
            </a:extLst>
          </p:cNvPr>
          <p:cNvSpPr/>
          <p:nvPr/>
        </p:nvSpPr>
        <p:spPr>
          <a:xfrm>
            <a:off x="7188689" y="1006212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AADB9D7-7830-40E3-A851-670D046C2163}"/>
              </a:ext>
            </a:extLst>
          </p:cNvPr>
          <p:cNvSpPr/>
          <p:nvPr/>
        </p:nvSpPr>
        <p:spPr>
          <a:xfrm>
            <a:off x="7459275" y="1110700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矩形 56">
            <a:extLst>
              <a:ext uri="{FF2B5EF4-FFF2-40B4-BE49-F238E27FC236}">
                <a16:creationId xmlns:a16="http://schemas.microsoft.com/office/drawing/2014/main" id="{7B725549-0526-4561-A4D0-7DF3093BC51E}"/>
              </a:ext>
            </a:extLst>
          </p:cNvPr>
          <p:cNvSpPr/>
          <p:nvPr/>
        </p:nvSpPr>
        <p:spPr>
          <a:xfrm>
            <a:off x="7351874" y="1347772"/>
            <a:ext cx="113845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 CAN</a:t>
            </a:r>
            <a:r>
              <a:rPr lang="zh-CN" altLang="en-US" sz="800" dirty="0"/>
              <a:t>信号发送</a:t>
            </a:r>
          </a:p>
        </p:txBody>
      </p:sp>
      <p:cxnSp>
        <p:nvCxnSpPr>
          <p:cNvPr id="69" name="直接箭头连接符 41">
            <a:extLst>
              <a:ext uri="{FF2B5EF4-FFF2-40B4-BE49-F238E27FC236}">
                <a16:creationId xmlns:a16="http://schemas.microsoft.com/office/drawing/2014/main" id="{86ACD060-8BE2-40DA-AD66-82901CE4DDD1}"/>
              </a:ext>
            </a:extLst>
          </p:cNvPr>
          <p:cNvCxnSpPr>
            <a:cxnSpLocks/>
          </p:cNvCxnSpPr>
          <p:nvPr/>
        </p:nvCxnSpPr>
        <p:spPr>
          <a:xfrm>
            <a:off x="7028105" y="1361026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1D74E2A5-7667-4114-9382-97A4A37465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9424040"/>
              </p:ext>
            </p:extLst>
          </p:nvPr>
        </p:nvGraphicFramePr>
        <p:xfrm>
          <a:off x="1899414" y="2597430"/>
          <a:ext cx="1499296" cy="5774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6" name="Packager Shell Object" showAsIcon="1" r:id="rId3" imgW="1051200" imgH="349200" progId="Package">
                  <p:embed/>
                </p:oleObj>
              </mc:Choice>
              <mc:Fallback>
                <p:oleObj name="Packager Shell Object" showAsIcon="1" r:id="rId3" imgW="10512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99414" y="2597430"/>
                        <a:ext cx="1499296" cy="5774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" name="Object 70">
            <a:extLst>
              <a:ext uri="{FF2B5EF4-FFF2-40B4-BE49-F238E27FC236}">
                <a16:creationId xmlns:a16="http://schemas.microsoft.com/office/drawing/2014/main" id="{5E2E19AF-D0B0-4AFA-A2A3-0BDA1D77B2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7090603"/>
              </p:ext>
            </p:extLst>
          </p:nvPr>
        </p:nvGraphicFramePr>
        <p:xfrm>
          <a:off x="3443428" y="2597798"/>
          <a:ext cx="1499296" cy="583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" name="Packager Shell Object" showAsIcon="1" r:id="rId5" imgW="1051200" imgH="349200" progId="Package">
                  <p:embed/>
                </p:oleObj>
              </mc:Choice>
              <mc:Fallback>
                <p:oleObj name="Packager Shell Object" showAsIcon="1" r:id="rId5" imgW="10512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43428" y="2597798"/>
                        <a:ext cx="1499296" cy="583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2" name="Object 71">
            <a:extLst>
              <a:ext uri="{FF2B5EF4-FFF2-40B4-BE49-F238E27FC236}">
                <a16:creationId xmlns:a16="http://schemas.microsoft.com/office/drawing/2014/main" id="{E196EAC8-FD70-4C92-925F-CC45F6E9FB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6137242"/>
              </p:ext>
            </p:extLst>
          </p:nvPr>
        </p:nvGraphicFramePr>
        <p:xfrm>
          <a:off x="4906024" y="2569241"/>
          <a:ext cx="1671958" cy="6123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" name="Packager Shell Object" showAsIcon="1" r:id="rId7" imgW="1064160" imgH="349200" progId="Package">
                  <p:embed/>
                </p:oleObj>
              </mc:Choice>
              <mc:Fallback>
                <p:oleObj name="Packager Shell Object" showAsIcon="1" r:id="rId7" imgW="1064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06024" y="2569241"/>
                        <a:ext cx="1671958" cy="6123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9CD254DD-0F21-4BFC-A2EC-84D1215F02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0029340"/>
              </p:ext>
            </p:extLst>
          </p:nvPr>
        </p:nvGraphicFramePr>
        <p:xfrm>
          <a:off x="6504793" y="2572544"/>
          <a:ext cx="1671958" cy="602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9" name="Packager Shell Object" showAsIcon="1" r:id="rId9" imgW="1051200" imgH="349200" progId="Package">
                  <p:embed/>
                </p:oleObj>
              </mc:Choice>
              <mc:Fallback>
                <p:oleObj name="Packager Shell Object" showAsIcon="1" r:id="rId9" imgW="10512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04793" y="2572544"/>
                        <a:ext cx="1671958" cy="602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4" name="Object 73">
            <a:extLst>
              <a:ext uri="{FF2B5EF4-FFF2-40B4-BE49-F238E27FC236}">
                <a16:creationId xmlns:a16="http://schemas.microsoft.com/office/drawing/2014/main" id="{FF6BA5F2-EBEB-447A-8E50-946C55ABB8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0911801"/>
              </p:ext>
            </p:extLst>
          </p:nvPr>
        </p:nvGraphicFramePr>
        <p:xfrm>
          <a:off x="734537" y="2602249"/>
          <a:ext cx="1164877" cy="583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0" name="Packager Shell Object" showAsIcon="1" r:id="rId11" imgW="696600" imgH="349200" progId="Package">
                  <p:embed/>
                </p:oleObj>
              </mc:Choice>
              <mc:Fallback>
                <p:oleObj name="Packager Shell Object" showAsIcon="1" r:id="rId11" imgW="6966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34537" y="2602249"/>
                        <a:ext cx="1164877" cy="583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" name="Object 74">
            <a:extLst>
              <a:ext uri="{FF2B5EF4-FFF2-40B4-BE49-F238E27FC236}">
                <a16:creationId xmlns:a16="http://schemas.microsoft.com/office/drawing/2014/main" id="{98729632-656D-41EC-84A0-B0E3D28E71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1007484"/>
              </p:ext>
            </p:extLst>
          </p:nvPr>
        </p:nvGraphicFramePr>
        <p:xfrm>
          <a:off x="684533" y="4022594"/>
          <a:ext cx="1177875" cy="509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1" name="Packager Shell Object" showAsIcon="1" r:id="rId13" imgW="1038600" imgH="349200" progId="Package">
                  <p:embed/>
                </p:oleObj>
              </mc:Choice>
              <mc:Fallback>
                <p:oleObj name="Packager Shell Object" showAsIcon="1" r:id="rId13" imgW="10386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84533" y="4022594"/>
                        <a:ext cx="1177875" cy="509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Object 75">
            <a:extLst>
              <a:ext uri="{FF2B5EF4-FFF2-40B4-BE49-F238E27FC236}">
                <a16:creationId xmlns:a16="http://schemas.microsoft.com/office/drawing/2014/main" id="{B809C5E8-24ED-4025-9BC7-F538217D94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3190608"/>
              </p:ext>
            </p:extLst>
          </p:nvPr>
        </p:nvGraphicFramePr>
        <p:xfrm>
          <a:off x="2701062" y="4025804"/>
          <a:ext cx="916668" cy="506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2" name="Packager Shell Object" showAsIcon="1" r:id="rId15" imgW="709560" imgH="349200" progId="Package">
                  <p:embed/>
                </p:oleObj>
              </mc:Choice>
              <mc:Fallback>
                <p:oleObj name="Packager Shell Object" showAsIcon="1" r:id="rId15" imgW="709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701062" y="4025804"/>
                        <a:ext cx="916668" cy="506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7" name="Object 76">
            <a:extLst>
              <a:ext uri="{FF2B5EF4-FFF2-40B4-BE49-F238E27FC236}">
                <a16:creationId xmlns:a16="http://schemas.microsoft.com/office/drawing/2014/main" id="{D6CC0B20-986D-4382-B2D4-C595D3BA6B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9945319"/>
              </p:ext>
            </p:extLst>
          </p:nvPr>
        </p:nvGraphicFramePr>
        <p:xfrm>
          <a:off x="1791878" y="4022594"/>
          <a:ext cx="1017196" cy="509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3" name="Packager Shell Object" showAsIcon="1" r:id="rId17" imgW="683640" imgH="349200" progId="Package">
                  <p:embed/>
                </p:oleObj>
              </mc:Choice>
              <mc:Fallback>
                <p:oleObj name="Packager Shell Object" showAsIcon="1" r:id="rId17" imgW="68364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791878" y="4022594"/>
                        <a:ext cx="1017196" cy="5096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A42BE713-A462-4E6F-B858-BC12112199CA}"/>
              </a:ext>
            </a:extLst>
          </p:cNvPr>
          <p:cNvSpPr txBox="1"/>
          <p:nvPr/>
        </p:nvSpPr>
        <p:spPr>
          <a:xfrm>
            <a:off x="4075037" y="3766305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F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8B17F0B-817F-4EC6-905A-22656202FF36}"/>
              </a:ext>
            </a:extLst>
          </p:cNvPr>
          <p:cNvSpPr txBox="1"/>
          <p:nvPr/>
        </p:nvSpPr>
        <p:spPr>
          <a:xfrm>
            <a:off x="4072233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L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EDBFF74-7854-4628-BCDE-481EF3964767}"/>
              </a:ext>
            </a:extLst>
          </p:cNvPr>
          <p:cNvSpPr txBox="1"/>
          <p:nvPr/>
        </p:nvSpPr>
        <p:spPr>
          <a:xfrm>
            <a:off x="6391877" y="3714810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R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DE82127-5E4E-40C5-BBD2-6B68EC810C1A}"/>
              </a:ext>
            </a:extLst>
          </p:cNvPr>
          <p:cNvSpPr txBox="1"/>
          <p:nvPr/>
        </p:nvSpPr>
        <p:spPr>
          <a:xfrm>
            <a:off x="6386029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T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graphicFrame>
        <p:nvGraphicFramePr>
          <p:cNvPr id="82" name="Object 81">
            <a:extLst>
              <a:ext uri="{FF2B5EF4-FFF2-40B4-BE49-F238E27FC236}">
                <a16:creationId xmlns:a16="http://schemas.microsoft.com/office/drawing/2014/main" id="{87586F49-E5E6-4838-9183-FDD9CFB44E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7599742"/>
              </p:ext>
            </p:extLst>
          </p:nvPr>
        </p:nvGraphicFramePr>
        <p:xfrm>
          <a:off x="4155666" y="3779479"/>
          <a:ext cx="828092" cy="38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4" name="Packager Shell Object" showAsIcon="1" r:id="rId19" imgW="754560" imgH="349200" progId="Package">
                  <p:embed/>
                </p:oleObj>
              </mc:Choice>
              <mc:Fallback>
                <p:oleObj name="Packager Shell Object" showAsIcon="1" r:id="rId19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155666" y="3779479"/>
                        <a:ext cx="828092" cy="38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4" name="Object 83">
            <a:extLst>
              <a:ext uri="{FF2B5EF4-FFF2-40B4-BE49-F238E27FC236}">
                <a16:creationId xmlns:a16="http://schemas.microsoft.com/office/drawing/2014/main" id="{386E6ED5-B236-453A-8646-133F18934B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9967700"/>
              </p:ext>
            </p:extLst>
          </p:nvPr>
        </p:nvGraphicFramePr>
        <p:xfrm>
          <a:off x="4951854" y="3766305"/>
          <a:ext cx="1019175" cy="3967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5" name="Packager Shell Object" showAsIcon="1" r:id="rId21" imgW="1019160" imgH="349200" progId="Package">
                  <p:embed/>
                </p:oleObj>
              </mc:Choice>
              <mc:Fallback>
                <p:oleObj name="Packager Shell Object" showAsIcon="1" r:id="rId21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951854" y="3766305"/>
                        <a:ext cx="1019175" cy="3967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5" name="Object 84">
            <a:extLst>
              <a:ext uri="{FF2B5EF4-FFF2-40B4-BE49-F238E27FC236}">
                <a16:creationId xmlns:a16="http://schemas.microsoft.com/office/drawing/2014/main" id="{3310E59B-B1CA-47AD-8B3E-3430D2E507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85812"/>
              </p:ext>
            </p:extLst>
          </p:nvPr>
        </p:nvGraphicFramePr>
        <p:xfrm>
          <a:off x="4155666" y="4286871"/>
          <a:ext cx="828092" cy="38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6" name="Packager Shell Object" showAsIcon="1" r:id="rId23" imgW="754560" imgH="349200" progId="Package">
                  <p:embed/>
                </p:oleObj>
              </mc:Choice>
              <mc:Fallback>
                <p:oleObj name="Packager Shell Object" showAsIcon="1" r:id="rId23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4155666" y="4286871"/>
                        <a:ext cx="828092" cy="38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85">
            <a:extLst>
              <a:ext uri="{FF2B5EF4-FFF2-40B4-BE49-F238E27FC236}">
                <a16:creationId xmlns:a16="http://schemas.microsoft.com/office/drawing/2014/main" id="{2872779B-3B9A-4B4C-AB00-910EF67767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989252"/>
              </p:ext>
            </p:extLst>
          </p:nvPr>
        </p:nvGraphicFramePr>
        <p:xfrm>
          <a:off x="4949641" y="4262099"/>
          <a:ext cx="1019175" cy="3835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7" name="Packager Shell Object" showAsIcon="1" r:id="rId25" imgW="1019160" imgH="349200" progId="Package">
                  <p:embed/>
                </p:oleObj>
              </mc:Choice>
              <mc:Fallback>
                <p:oleObj name="Packager Shell Object" showAsIcon="1" r:id="rId25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949641" y="4262099"/>
                        <a:ext cx="1019175" cy="3835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7" name="Object 86">
            <a:extLst>
              <a:ext uri="{FF2B5EF4-FFF2-40B4-BE49-F238E27FC236}">
                <a16:creationId xmlns:a16="http://schemas.microsoft.com/office/drawing/2014/main" id="{B99063C2-845C-4D51-A32E-994F40D8D2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6294278"/>
              </p:ext>
            </p:extLst>
          </p:nvPr>
        </p:nvGraphicFramePr>
        <p:xfrm>
          <a:off x="6552894" y="3766304"/>
          <a:ext cx="834710" cy="396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8" name="Packager Shell Object" showAsIcon="1" r:id="rId27" imgW="754560" imgH="349200" progId="Package">
                  <p:embed/>
                </p:oleObj>
              </mc:Choice>
              <mc:Fallback>
                <p:oleObj name="Packager Shell Object" showAsIcon="1" r:id="rId27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6552894" y="3766304"/>
                        <a:ext cx="834710" cy="396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8" name="Object 87">
            <a:extLst>
              <a:ext uri="{FF2B5EF4-FFF2-40B4-BE49-F238E27FC236}">
                <a16:creationId xmlns:a16="http://schemas.microsoft.com/office/drawing/2014/main" id="{FA93C9D6-878F-491A-863F-219C59AF4B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3340826"/>
              </p:ext>
            </p:extLst>
          </p:nvPr>
        </p:nvGraphicFramePr>
        <p:xfrm>
          <a:off x="7362611" y="3776737"/>
          <a:ext cx="1136911" cy="396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9" name="Packager Shell Object" showAsIcon="1" r:id="rId29" imgW="1019160" imgH="349200" progId="Package">
                  <p:embed/>
                </p:oleObj>
              </mc:Choice>
              <mc:Fallback>
                <p:oleObj name="Packager Shell Object" showAsIcon="1" r:id="rId29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7362611" y="3776737"/>
                        <a:ext cx="1136911" cy="396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" name="Object 88">
            <a:extLst>
              <a:ext uri="{FF2B5EF4-FFF2-40B4-BE49-F238E27FC236}">
                <a16:creationId xmlns:a16="http://schemas.microsoft.com/office/drawing/2014/main" id="{8910D382-A298-4AC7-82E4-7E2BAF61CE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127751"/>
              </p:ext>
            </p:extLst>
          </p:nvPr>
        </p:nvGraphicFramePr>
        <p:xfrm>
          <a:off x="6577982" y="4260450"/>
          <a:ext cx="784629" cy="3835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0" name="Packager Shell Object" showAsIcon="1" r:id="rId31" imgW="754560" imgH="349200" progId="Package">
                  <p:embed/>
                </p:oleObj>
              </mc:Choice>
              <mc:Fallback>
                <p:oleObj name="Packager Shell Object" showAsIcon="1" r:id="rId31" imgW="7545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6577982" y="4260450"/>
                        <a:ext cx="784629" cy="3835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D73B203B-E2CE-4421-8CD0-E8D51042A1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079386"/>
              </p:ext>
            </p:extLst>
          </p:nvPr>
        </p:nvGraphicFramePr>
        <p:xfrm>
          <a:off x="7404631" y="4237398"/>
          <a:ext cx="1019175" cy="409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1" name="Packager Shell Object" showAsIcon="1" r:id="rId33" imgW="1019160" imgH="349200" progId="Package">
                  <p:embed/>
                </p:oleObj>
              </mc:Choice>
              <mc:Fallback>
                <p:oleObj name="Packager Shell Object" showAsIcon="1" r:id="rId33" imgW="1019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7404631" y="4237398"/>
                        <a:ext cx="1019175" cy="409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2862669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32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</a:p>
          </p:txBody>
        </p:sp>
        <p:grpSp>
          <p:nvGrpSpPr>
            <p:cNvPr id="33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3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65" name="组合 64"/>
          <p:cNvGrpSpPr/>
          <p:nvPr/>
        </p:nvGrpSpPr>
        <p:grpSpPr>
          <a:xfrm>
            <a:off x="414229" y="520316"/>
            <a:ext cx="3798525" cy="215444"/>
            <a:chOff x="414229" y="520316"/>
            <a:chExt cx="3798525" cy="215444"/>
          </a:xfrm>
        </p:grpSpPr>
        <p:sp>
          <p:nvSpPr>
            <p:cNvPr id="66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组合 63">
            <a:extLst>
              <a:ext uri="{FF2B5EF4-FFF2-40B4-BE49-F238E27FC236}">
                <a16:creationId xmlns:a16="http://schemas.microsoft.com/office/drawing/2014/main" id="{FEBB3E00-DFD5-439D-B0E8-6993798EA665}"/>
              </a:ext>
            </a:extLst>
          </p:cNvPr>
          <p:cNvGrpSpPr/>
          <p:nvPr/>
        </p:nvGrpSpPr>
        <p:grpSpPr>
          <a:xfrm>
            <a:off x="1206420" y="3354770"/>
            <a:ext cx="6732748" cy="360040"/>
            <a:chOff x="1206420" y="3184612"/>
            <a:chExt cx="6732748" cy="360040"/>
          </a:xfrm>
        </p:grpSpPr>
        <p:sp>
          <p:nvSpPr>
            <p:cNvPr id="11" name="圆角矩形 58">
              <a:extLst>
                <a:ext uri="{FF2B5EF4-FFF2-40B4-BE49-F238E27FC236}">
                  <a16:creationId xmlns:a16="http://schemas.microsoft.com/office/drawing/2014/main" id="{79E677A8-EFCB-4FBB-B640-A1DC026A386E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Update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" name="组合 62">
              <a:extLst>
                <a:ext uri="{FF2B5EF4-FFF2-40B4-BE49-F238E27FC236}">
                  <a16:creationId xmlns:a16="http://schemas.microsoft.com/office/drawing/2014/main" id="{88754571-B37B-404D-AF1D-C9C74D330961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13" name="直接连接符 13">
                <a:extLst>
                  <a:ext uri="{FF2B5EF4-FFF2-40B4-BE49-F238E27FC236}">
                    <a16:creationId xmlns:a16="http://schemas.microsoft.com/office/drawing/2014/main" id="{6D81CF75-EFBD-4F6E-8146-18A274A1184C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61">
                <a:extLst>
                  <a:ext uri="{FF2B5EF4-FFF2-40B4-BE49-F238E27FC236}">
                    <a16:creationId xmlns:a16="http://schemas.microsoft.com/office/drawing/2014/main" id="{00E64987-C749-4F38-B526-9248FC8F2BB1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组合 64">
            <a:extLst>
              <a:ext uri="{FF2B5EF4-FFF2-40B4-BE49-F238E27FC236}">
                <a16:creationId xmlns:a16="http://schemas.microsoft.com/office/drawing/2014/main" id="{95ECDF8E-2C35-4EA6-B89C-8765C48AFB39}"/>
              </a:ext>
            </a:extLst>
          </p:cNvPr>
          <p:cNvGrpSpPr/>
          <p:nvPr/>
        </p:nvGrpSpPr>
        <p:grpSpPr>
          <a:xfrm>
            <a:off x="1206420" y="1996480"/>
            <a:ext cx="6732748" cy="360040"/>
            <a:chOff x="1206420" y="3184612"/>
            <a:chExt cx="6732748" cy="360040"/>
          </a:xfrm>
        </p:grpSpPr>
        <p:sp>
          <p:nvSpPr>
            <p:cNvPr id="16" name="圆角矩形 65">
              <a:extLst>
                <a:ext uri="{FF2B5EF4-FFF2-40B4-BE49-F238E27FC236}">
                  <a16:creationId xmlns:a16="http://schemas.microsoft.com/office/drawing/2014/main" id="{A5C082F5-130A-48CA-8F01-2BA60F19A336}"/>
                </a:ext>
              </a:extLst>
            </p:cNvPr>
            <p:cNvSpPr/>
            <p:nvPr/>
          </p:nvSpPr>
          <p:spPr>
            <a:xfrm>
              <a:off x="4158748" y="3184612"/>
              <a:ext cx="828092" cy="360040"/>
            </a:xfrm>
            <a:prstGeom prst="roundRect">
              <a:avLst>
                <a:gd name="adj" fmla="val 50000"/>
              </a:avLst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Base</a:t>
              </a:r>
              <a:endPara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" name="组合 66">
              <a:extLst>
                <a:ext uri="{FF2B5EF4-FFF2-40B4-BE49-F238E27FC236}">
                  <a16:creationId xmlns:a16="http://schemas.microsoft.com/office/drawing/2014/main" id="{81B9BC5E-ACA2-4434-9C55-4A738927708A}"/>
                </a:ext>
              </a:extLst>
            </p:cNvPr>
            <p:cNvGrpSpPr/>
            <p:nvPr/>
          </p:nvGrpSpPr>
          <p:grpSpPr>
            <a:xfrm>
              <a:off x="1206420" y="3364632"/>
              <a:ext cx="6732748" cy="0"/>
              <a:chOff x="1224422" y="3364632"/>
              <a:chExt cx="6732748" cy="0"/>
            </a:xfrm>
          </p:grpSpPr>
          <p:cxnSp>
            <p:nvCxnSpPr>
              <p:cNvPr id="18" name="直接连接符 67">
                <a:extLst>
                  <a:ext uri="{FF2B5EF4-FFF2-40B4-BE49-F238E27FC236}">
                    <a16:creationId xmlns:a16="http://schemas.microsoft.com/office/drawing/2014/main" id="{00F7BD0C-FC07-4202-A099-B260A0BB8B07}"/>
                  </a:ext>
                </a:extLst>
              </p:cNvPr>
              <p:cNvCxnSpPr/>
              <p:nvPr/>
            </p:nvCxnSpPr>
            <p:spPr>
              <a:xfrm>
                <a:off x="1224422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68">
                <a:extLst>
                  <a:ext uri="{FF2B5EF4-FFF2-40B4-BE49-F238E27FC236}">
                    <a16:creationId xmlns:a16="http://schemas.microsoft.com/office/drawing/2014/main" id="{42B0A07B-2C09-4974-9249-A8495D0114E4}"/>
                  </a:ext>
                </a:extLst>
              </p:cNvPr>
              <p:cNvCxnSpPr/>
              <p:nvPr/>
            </p:nvCxnSpPr>
            <p:spPr>
              <a:xfrm>
                <a:off x="5580906" y="3364632"/>
                <a:ext cx="2376264" cy="0"/>
              </a:xfrm>
              <a:prstGeom prst="line">
                <a:avLst/>
              </a:prstGeom>
              <a:ln w="19050">
                <a:solidFill>
                  <a:srgbClr val="AC28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组合 42">
            <a:extLst>
              <a:ext uri="{FF2B5EF4-FFF2-40B4-BE49-F238E27FC236}">
                <a16:creationId xmlns:a16="http://schemas.microsoft.com/office/drawing/2014/main" id="{A1E5E80D-8F67-4B36-BAD7-C7F186E72807}"/>
              </a:ext>
            </a:extLst>
          </p:cNvPr>
          <p:cNvGrpSpPr/>
          <p:nvPr/>
        </p:nvGrpSpPr>
        <p:grpSpPr>
          <a:xfrm>
            <a:off x="652733" y="989114"/>
            <a:ext cx="1464822" cy="709628"/>
            <a:chOff x="1080406" y="1528428"/>
            <a:chExt cx="1464822" cy="709628"/>
          </a:xfrm>
        </p:grpSpPr>
        <p:sp>
          <p:nvSpPr>
            <p:cNvPr id="21" name="圆角矩形 53">
              <a:extLst>
                <a:ext uri="{FF2B5EF4-FFF2-40B4-BE49-F238E27FC236}">
                  <a16:creationId xmlns:a16="http://schemas.microsoft.com/office/drawing/2014/main" id="{75B34D4A-F01A-4DDF-9FF6-196007CA27A2}"/>
                </a:ext>
              </a:extLst>
            </p:cNvPr>
            <p:cNvSpPr/>
            <p:nvPr/>
          </p:nvSpPr>
          <p:spPr>
            <a:xfrm>
              <a:off x="1080406" y="1528428"/>
              <a:ext cx="1464822" cy="70962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68000"/>
                    <a:lumMod val="80000"/>
                  </a:schemeClr>
                </a:gs>
                <a:gs pos="100000">
                  <a:srgbClr val="D6D6D6">
                    <a:alpha val="68000"/>
                  </a:srgbClr>
                </a:gs>
                <a:gs pos="50000">
                  <a:srgbClr val="E2E2E2"/>
                </a:gs>
              </a:gsLst>
              <a:lin ang="162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2" name="组合 54">
              <a:extLst>
                <a:ext uri="{FF2B5EF4-FFF2-40B4-BE49-F238E27FC236}">
                  <a16:creationId xmlns:a16="http://schemas.microsoft.com/office/drawing/2014/main" id="{4A5FFCA9-B76D-4359-A2EF-9E271A8F29D4}"/>
                </a:ext>
              </a:extLst>
            </p:cNvPr>
            <p:cNvGrpSpPr/>
            <p:nvPr/>
          </p:nvGrpSpPr>
          <p:grpSpPr>
            <a:xfrm>
              <a:off x="1112016" y="1632430"/>
              <a:ext cx="1393330" cy="483354"/>
              <a:chOff x="1140337" y="1620181"/>
              <a:chExt cx="1393330" cy="483354"/>
            </a:xfrm>
          </p:grpSpPr>
          <p:sp>
            <p:nvSpPr>
              <p:cNvPr id="23" name="矩形 55">
                <a:extLst>
                  <a:ext uri="{FF2B5EF4-FFF2-40B4-BE49-F238E27FC236}">
                    <a16:creationId xmlns:a16="http://schemas.microsoft.com/office/drawing/2014/main" id="{776BB423-60D2-4CB6-A41B-C89C37EF3CDC}"/>
                  </a:ext>
                </a:extLst>
              </p:cNvPr>
              <p:cNvSpPr/>
              <p:nvPr/>
            </p:nvSpPr>
            <p:spPr>
              <a:xfrm>
                <a:off x="1140337" y="1620181"/>
                <a:ext cx="1393330" cy="246221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r>
                  <a:rPr lang="en-US" altLang="zh-CN" sz="1000" dirty="0" err="1">
                    <a:solidFill>
                      <a:srgbClr val="AC283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EFuse_ComCnvRx</a:t>
                </a:r>
                <a:endParaRPr lang="zh-CN" altLang="en-US" sz="1000" dirty="0">
                  <a:solidFill>
                    <a:srgbClr val="AC2834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矩形 56">
                <a:extLst>
                  <a:ext uri="{FF2B5EF4-FFF2-40B4-BE49-F238E27FC236}">
                    <a16:creationId xmlns:a16="http://schemas.microsoft.com/office/drawing/2014/main" id="{D1BCA1BE-8F30-4329-9D8B-AD7EDEC83FA1}"/>
                  </a:ext>
                </a:extLst>
              </p:cNvPr>
              <p:cNvSpPr/>
              <p:nvPr/>
            </p:nvSpPr>
            <p:spPr>
              <a:xfrm>
                <a:off x="1326285" y="1888091"/>
                <a:ext cx="1021433" cy="2154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800" dirty="0"/>
                  <a:t>CCU</a:t>
                </a:r>
                <a:r>
                  <a:rPr lang="zh-CN" altLang="en-US" sz="800" dirty="0"/>
                  <a:t>信号接收处理</a:t>
                </a:r>
              </a:p>
            </p:txBody>
          </p:sp>
        </p:grpSp>
      </p:grpSp>
      <p:sp>
        <p:nvSpPr>
          <p:cNvPr id="25" name="圆角矩形 53">
            <a:extLst>
              <a:ext uri="{FF2B5EF4-FFF2-40B4-BE49-F238E27FC236}">
                <a16:creationId xmlns:a16="http://schemas.microsoft.com/office/drawing/2014/main" id="{F74DF050-1BBF-47C0-8846-84C66EA80EDB}"/>
              </a:ext>
            </a:extLst>
          </p:cNvPr>
          <p:cNvSpPr/>
          <p:nvPr/>
        </p:nvSpPr>
        <p:spPr>
          <a:xfrm>
            <a:off x="2312471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6" name="直接箭头连接符 41">
            <a:extLst>
              <a:ext uri="{FF2B5EF4-FFF2-40B4-BE49-F238E27FC236}">
                <a16:creationId xmlns:a16="http://schemas.microsoft.com/office/drawing/2014/main" id="{5F5625D8-4BFB-4721-A400-A2BDF1DE2469}"/>
              </a:ext>
            </a:extLst>
          </p:cNvPr>
          <p:cNvCxnSpPr>
            <a:cxnSpLocks/>
            <a:stCxn id="21" idx="3"/>
            <a:endCxn id="25" idx="1"/>
          </p:cNvCxnSpPr>
          <p:nvPr/>
        </p:nvCxnSpPr>
        <p:spPr>
          <a:xfrm>
            <a:off x="2117555" y="1343928"/>
            <a:ext cx="194916" cy="6383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F312D310-2E22-463D-8264-464E58EB1250}"/>
              </a:ext>
            </a:extLst>
          </p:cNvPr>
          <p:cNvSpPr/>
          <p:nvPr/>
        </p:nvSpPr>
        <p:spPr>
          <a:xfrm>
            <a:off x="2551798" y="1099985"/>
            <a:ext cx="98616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EFuse_Mon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矩形 56">
            <a:extLst>
              <a:ext uri="{FF2B5EF4-FFF2-40B4-BE49-F238E27FC236}">
                <a16:creationId xmlns:a16="http://schemas.microsoft.com/office/drawing/2014/main" id="{496B8CE8-259B-4D2C-95B0-8C44FD56ADFB}"/>
              </a:ext>
            </a:extLst>
          </p:cNvPr>
          <p:cNvSpPr/>
          <p:nvPr/>
        </p:nvSpPr>
        <p:spPr>
          <a:xfrm>
            <a:off x="2495692" y="1337057"/>
            <a:ext cx="109837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故障信息读取</a:t>
            </a:r>
          </a:p>
        </p:txBody>
      </p:sp>
      <p:sp>
        <p:nvSpPr>
          <p:cNvPr id="29" name="圆角矩形 53">
            <a:extLst>
              <a:ext uri="{FF2B5EF4-FFF2-40B4-BE49-F238E27FC236}">
                <a16:creationId xmlns:a16="http://schemas.microsoft.com/office/drawing/2014/main" id="{1D96BCB7-C6EF-4F99-913A-39C103954A3B}"/>
              </a:ext>
            </a:extLst>
          </p:cNvPr>
          <p:cNvSpPr/>
          <p:nvPr/>
        </p:nvSpPr>
        <p:spPr>
          <a:xfrm>
            <a:off x="3937877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627BCA9-6428-479D-91B7-7AF63CBFD144}"/>
              </a:ext>
            </a:extLst>
          </p:cNvPr>
          <p:cNvSpPr/>
          <p:nvPr/>
        </p:nvSpPr>
        <p:spPr>
          <a:xfrm>
            <a:off x="4201250" y="1099985"/>
            <a:ext cx="9380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EFuse_Ctrl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矩形 56">
            <a:extLst>
              <a:ext uri="{FF2B5EF4-FFF2-40B4-BE49-F238E27FC236}">
                <a16:creationId xmlns:a16="http://schemas.microsoft.com/office/drawing/2014/main" id="{19B08687-770E-4BBD-A27A-1C26FEAECB16}"/>
              </a:ext>
            </a:extLst>
          </p:cNvPr>
          <p:cNvSpPr/>
          <p:nvPr/>
        </p:nvSpPr>
        <p:spPr>
          <a:xfrm>
            <a:off x="4018506" y="1337057"/>
            <a:ext cx="130356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功能模式协调计算</a:t>
            </a:r>
          </a:p>
        </p:txBody>
      </p:sp>
      <p:cxnSp>
        <p:nvCxnSpPr>
          <p:cNvPr id="37" name="直接箭头连接符 41">
            <a:extLst>
              <a:ext uri="{FF2B5EF4-FFF2-40B4-BE49-F238E27FC236}">
                <a16:creationId xmlns:a16="http://schemas.microsoft.com/office/drawing/2014/main" id="{B6E3C227-9034-4F80-AEA4-A2FB44DACCBE}"/>
              </a:ext>
            </a:extLst>
          </p:cNvPr>
          <p:cNvCxnSpPr>
            <a:cxnSpLocks/>
            <a:stCxn id="25" idx="3"/>
            <a:endCxn id="29" idx="1"/>
          </p:cNvCxnSpPr>
          <p:nvPr/>
        </p:nvCxnSpPr>
        <p:spPr>
          <a:xfrm>
            <a:off x="3777293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53">
            <a:extLst>
              <a:ext uri="{FF2B5EF4-FFF2-40B4-BE49-F238E27FC236}">
                <a16:creationId xmlns:a16="http://schemas.microsoft.com/office/drawing/2014/main" id="{63AB8DD9-DE1B-4F99-AA8D-6FF91F6C86AE}"/>
              </a:ext>
            </a:extLst>
          </p:cNvPr>
          <p:cNvSpPr/>
          <p:nvPr/>
        </p:nvSpPr>
        <p:spPr>
          <a:xfrm>
            <a:off x="5563283" y="995497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5B76A29-2D97-4ADA-8AE1-F9A5DA72AAAD}"/>
              </a:ext>
            </a:extLst>
          </p:cNvPr>
          <p:cNvSpPr/>
          <p:nvPr/>
        </p:nvSpPr>
        <p:spPr>
          <a:xfrm>
            <a:off x="5833869" y="1099985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矩形 56">
            <a:extLst>
              <a:ext uri="{FF2B5EF4-FFF2-40B4-BE49-F238E27FC236}">
                <a16:creationId xmlns:a16="http://schemas.microsoft.com/office/drawing/2014/main" id="{344FB2AF-F2C0-4C55-8B83-D939C1DC2978}"/>
              </a:ext>
            </a:extLst>
          </p:cNvPr>
          <p:cNvSpPr/>
          <p:nvPr/>
        </p:nvSpPr>
        <p:spPr>
          <a:xfrm>
            <a:off x="5951689" y="1337057"/>
            <a:ext cx="68801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</a:t>
            </a:r>
            <a:r>
              <a:rPr lang="zh-CN" altLang="en-US" sz="800" dirty="0"/>
              <a:t>驱动</a:t>
            </a:r>
          </a:p>
        </p:txBody>
      </p:sp>
      <p:cxnSp>
        <p:nvCxnSpPr>
          <p:cNvPr id="41" name="直接箭头连接符 41">
            <a:extLst>
              <a:ext uri="{FF2B5EF4-FFF2-40B4-BE49-F238E27FC236}">
                <a16:creationId xmlns:a16="http://schemas.microsoft.com/office/drawing/2014/main" id="{77C50347-6B1F-4088-B5EA-CAB1D808CC6C}"/>
              </a:ext>
            </a:extLst>
          </p:cNvPr>
          <p:cNvCxnSpPr>
            <a:cxnSpLocks/>
          </p:cNvCxnSpPr>
          <p:nvPr/>
        </p:nvCxnSpPr>
        <p:spPr>
          <a:xfrm>
            <a:off x="5402699" y="1350311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53">
            <a:extLst>
              <a:ext uri="{FF2B5EF4-FFF2-40B4-BE49-F238E27FC236}">
                <a16:creationId xmlns:a16="http://schemas.microsoft.com/office/drawing/2014/main" id="{B4B6DFDA-9DF3-45F2-BA81-45AF148B96FF}"/>
              </a:ext>
            </a:extLst>
          </p:cNvPr>
          <p:cNvSpPr/>
          <p:nvPr/>
        </p:nvSpPr>
        <p:spPr>
          <a:xfrm>
            <a:off x="7188689" y="1006212"/>
            <a:ext cx="1464822" cy="70962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68000"/>
                  <a:lumMod val="80000"/>
                </a:schemeClr>
              </a:gs>
              <a:gs pos="100000">
                <a:srgbClr val="D6D6D6">
                  <a:alpha val="68000"/>
                </a:srgbClr>
              </a:gs>
              <a:gs pos="50000">
                <a:srgbClr val="E2E2E2"/>
              </a:gs>
            </a:gsLst>
            <a:lin ang="1620000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9BCAFD2-4B3A-41E2-B6FD-022EDBB05D34}"/>
              </a:ext>
            </a:extLst>
          </p:cNvPr>
          <p:cNvSpPr/>
          <p:nvPr/>
        </p:nvSpPr>
        <p:spPr>
          <a:xfrm>
            <a:off x="7459275" y="1110700"/>
            <a:ext cx="9236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" dirty="0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  <a:r>
              <a:rPr lang="en-US" altLang="zh-CN" sz="1000" dirty="0" err="1">
                <a:solidFill>
                  <a:srgbClr val="AC28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EFuse_DD</a:t>
            </a:r>
            <a:endParaRPr lang="zh-CN" altLang="en-US" sz="1000" dirty="0">
              <a:solidFill>
                <a:srgbClr val="AC28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矩形 56">
            <a:extLst>
              <a:ext uri="{FF2B5EF4-FFF2-40B4-BE49-F238E27FC236}">
                <a16:creationId xmlns:a16="http://schemas.microsoft.com/office/drawing/2014/main" id="{8A2A44D4-E51B-43E1-805F-6A92BE904EDE}"/>
              </a:ext>
            </a:extLst>
          </p:cNvPr>
          <p:cNvSpPr/>
          <p:nvPr/>
        </p:nvSpPr>
        <p:spPr>
          <a:xfrm>
            <a:off x="7337447" y="1347772"/>
            <a:ext cx="116730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800" dirty="0"/>
              <a:t>EFuse CAN</a:t>
            </a:r>
            <a:r>
              <a:rPr lang="zh-CN" altLang="en-US" sz="800" dirty="0"/>
              <a:t>信号发送</a:t>
            </a:r>
          </a:p>
        </p:txBody>
      </p:sp>
      <p:cxnSp>
        <p:nvCxnSpPr>
          <p:cNvPr id="45" name="直接箭头连接符 41">
            <a:extLst>
              <a:ext uri="{FF2B5EF4-FFF2-40B4-BE49-F238E27FC236}">
                <a16:creationId xmlns:a16="http://schemas.microsoft.com/office/drawing/2014/main" id="{704791C8-F926-4389-8898-A4BA4F23E233}"/>
              </a:ext>
            </a:extLst>
          </p:cNvPr>
          <p:cNvCxnSpPr>
            <a:cxnSpLocks/>
          </p:cNvCxnSpPr>
          <p:nvPr/>
        </p:nvCxnSpPr>
        <p:spPr>
          <a:xfrm>
            <a:off x="7028105" y="1361026"/>
            <a:ext cx="160584" cy="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headEnd type="non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F9391A3-C4E7-4254-A237-C42804EFA8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7492312"/>
              </p:ext>
            </p:extLst>
          </p:nvPr>
        </p:nvGraphicFramePr>
        <p:xfrm>
          <a:off x="1270371" y="2556333"/>
          <a:ext cx="1066948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5" name="Packager Shell Object" showAsIcon="1" r:id="rId3" imgW="580680" imgH="349200" progId="Package">
                  <p:embed/>
                </p:oleObj>
              </mc:Choice>
              <mc:Fallback>
                <p:oleObj name="Packager Shell Object" showAsIcon="1" r:id="rId3" imgW="5806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0371" y="2556333"/>
                        <a:ext cx="1066948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86EE7C9-CA0F-4954-9578-D1699ACC30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5271669"/>
              </p:ext>
            </p:extLst>
          </p:nvPr>
        </p:nvGraphicFramePr>
        <p:xfrm>
          <a:off x="2124522" y="2536540"/>
          <a:ext cx="1717029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6" name="Packager Shell Object" showAsIcon="1" r:id="rId5" imgW="935280" imgH="349200" progId="Package">
                  <p:embed/>
                </p:oleObj>
              </mc:Choice>
              <mc:Fallback>
                <p:oleObj name="Packager Shell Object" showAsIcon="1" r:id="rId5" imgW="9352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24522" y="2536540"/>
                        <a:ext cx="1717029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518C5A4-8F8A-457F-8591-6A5B3E1EA3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5095322"/>
              </p:ext>
            </p:extLst>
          </p:nvPr>
        </p:nvGraphicFramePr>
        <p:xfrm>
          <a:off x="3575845" y="2556333"/>
          <a:ext cx="1717029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7" name="Packager Shell Object" showAsIcon="1" r:id="rId7" imgW="935280" imgH="349200" progId="Package">
                  <p:embed/>
                </p:oleObj>
              </mc:Choice>
              <mc:Fallback>
                <p:oleObj name="Packager Shell Object" showAsIcon="1" r:id="rId7" imgW="9352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75845" y="2556333"/>
                        <a:ext cx="1717029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9E5AC6B-073C-4CA2-89D6-47D19BDAB0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720244"/>
              </p:ext>
            </p:extLst>
          </p:nvPr>
        </p:nvGraphicFramePr>
        <p:xfrm>
          <a:off x="5004344" y="2556333"/>
          <a:ext cx="1728690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8" name="Packager Shell Object" showAsIcon="1" r:id="rId9" imgW="941760" imgH="349200" progId="Package">
                  <p:embed/>
                </p:oleObj>
              </mc:Choice>
              <mc:Fallback>
                <p:oleObj name="Packager Shell Object" showAsIcon="1" r:id="rId9" imgW="9417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04344" y="2556333"/>
                        <a:ext cx="1728690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292BDDA-C135-46D7-86F4-C2B61BFFCD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5131815"/>
              </p:ext>
            </p:extLst>
          </p:nvPr>
        </p:nvGraphicFramePr>
        <p:xfrm>
          <a:off x="6456165" y="2556333"/>
          <a:ext cx="1717029" cy="641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9" name="Packager Shell Object" showAsIcon="1" r:id="rId11" imgW="935280" imgH="349200" progId="Package">
                  <p:embed/>
                </p:oleObj>
              </mc:Choice>
              <mc:Fallback>
                <p:oleObj name="Packager Shell Object" showAsIcon="1" r:id="rId11" imgW="9352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456165" y="2556333"/>
                        <a:ext cx="1717029" cy="641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B9B5679-4B2D-4FBF-AEF0-4A132A1AB4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4867077"/>
              </p:ext>
            </p:extLst>
          </p:nvPr>
        </p:nvGraphicFramePr>
        <p:xfrm>
          <a:off x="645744" y="3897277"/>
          <a:ext cx="1302964" cy="4967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0" name="Packager Shell Object" showAsIcon="1" r:id="rId13" imgW="915840" imgH="349200" progId="Package">
                  <p:embed/>
                </p:oleObj>
              </mc:Choice>
              <mc:Fallback>
                <p:oleObj name="Packager Shell Object" showAsIcon="1" r:id="rId13" imgW="91584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45744" y="3897277"/>
                        <a:ext cx="1302964" cy="4967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A6EDB8A-80D6-4ED3-A464-E56D29004F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032799"/>
              </p:ext>
            </p:extLst>
          </p:nvPr>
        </p:nvGraphicFramePr>
        <p:xfrm>
          <a:off x="1802183" y="3917885"/>
          <a:ext cx="800863" cy="476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1" name="Packager Shell Object" showAsIcon="1" r:id="rId15" imgW="586800" imgH="349200" progId="Package">
                  <p:embed/>
                </p:oleObj>
              </mc:Choice>
              <mc:Fallback>
                <p:oleObj name="Packager Shell Object" showAsIcon="1" r:id="rId15" imgW="58680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802183" y="3917885"/>
                        <a:ext cx="800863" cy="476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51B125D-2C3F-4ABF-80AB-8D3AEC4C78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7203597"/>
              </p:ext>
            </p:extLst>
          </p:nvPr>
        </p:nvGraphicFramePr>
        <p:xfrm>
          <a:off x="2512656" y="3917885"/>
          <a:ext cx="800863" cy="4761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2" name="Packager Shell Object" showAsIcon="1" r:id="rId17" imgW="561240" imgH="349200" progId="Package">
                  <p:embed/>
                </p:oleObj>
              </mc:Choice>
              <mc:Fallback>
                <p:oleObj name="Packager Shell Object" showAsIcon="1" r:id="rId17" imgW="56124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512656" y="3917885"/>
                        <a:ext cx="800863" cy="4761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9EF62C23-BC7D-426F-BCFE-E22855FCC671}"/>
              </a:ext>
            </a:extLst>
          </p:cNvPr>
          <p:cNvSpPr txBox="1"/>
          <p:nvPr/>
        </p:nvSpPr>
        <p:spPr>
          <a:xfrm>
            <a:off x="4075037" y="3766305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F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DFB8169-2B55-4F14-8C2D-69439FDD81A2}"/>
              </a:ext>
            </a:extLst>
          </p:cNvPr>
          <p:cNvSpPr txBox="1"/>
          <p:nvPr/>
        </p:nvSpPr>
        <p:spPr>
          <a:xfrm>
            <a:off x="4072233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L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8A666FA-B3C4-40A5-9AED-7374FE211973}"/>
              </a:ext>
            </a:extLst>
          </p:cNvPr>
          <p:cNvSpPr txBox="1"/>
          <p:nvPr/>
        </p:nvSpPr>
        <p:spPr>
          <a:xfrm>
            <a:off x="6391877" y="3714810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R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B3E9E8E-D4F2-4FBA-AD51-F9EDC30A862F}"/>
              </a:ext>
            </a:extLst>
          </p:cNvPr>
          <p:cNvSpPr txBox="1"/>
          <p:nvPr/>
        </p:nvSpPr>
        <p:spPr>
          <a:xfrm>
            <a:off x="6386029" y="4325723"/>
            <a:ext cx="166865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en-US" altLang="zh-CN" sz="1200" dirty="0">
                <a:solidFill>
                  <a:srgbClr val="FF0000"/>
                </a:solidFill>
              </a:rPr>
              <a:t>T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4AD9DC23-D0B8-47F9-BD5C-43B76827E7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0451813"/>
              </p:ext>
            </p:extLst>
          </p:nvPr>
        </p:nvGraphicFramePr>
        <p:xfrm>
          <a:off x="5036146" y="3742831"/>
          <a:ext cx="1221586" cy="476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3" name="Packager Shell Object" showAsIcon="1" r:id="rId19" imgW="902880" imgH="349200" progId="Package">
                  <p:embed/>
                </p:oleObj>
              </mc:Choice>
              <mc:Fallback>
                <p:oleObj name="Packager Shell Object" showAsIcon="1" r:id="rId19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036146" y="3742831"/>
                        <a:ext cx="1221586" cy="476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>
            <a:extLst>
              <a:ext uri="{FF2B5EF4-FFF2-40B4-BE49-F238E27FC236}">
                <a16:creationId xmlns:a16="http://schemas.microsoft.com/office/drawing/2014/main" id="{29E11CEF-7309-48D7-BCD7-AC8B125452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1622301"/>
              </p:ext>
            </p:extLst>
          </p:nvPr>
        </p:nvGraphicFramePr>
        <p:xfrm>
          <a:off x="4287833" y="3733011"/>
          <a:ext cx="861446" cy="476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4" name="Packager Shell Object" showAsIcon="1" r:id="rId21" imgW="632160" imgH="349200" progId="Package">
                  <p:embed/>
                </p:oleObj>
              </mc:Choice>
              <mc:Fallback>
                <p:oleObj name="Packager Shell Object" showAsIcon="1" r:id="rId21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287833" y="3733011"/>
                        <a:ext cx="861446" cy="476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>
            <a:extLst>
              <a:ext uri="{FF2B5EF4-FFF2-40B4-BE49-F238E27FC236}">
                <a16:creationId xmlns:a16="http://schemas.microsoft.com/office/drawing/2014/main" id="{40FA250C-DDF9-466B-B03A-5510D5D099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296398"/>
              </p:ext>
            </p:extLst>
          </p:nvPr>
        </p:nvGraphicFramePr>
        <p:xfrm>
          <a:off x="5083606" y="4278172"/>
          <a:ext cx="1174125" cy="4761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5" name="Packager Shell Object" showAsIcon="1" r:id="rId23" imgW="902880" imgH="349200" progId="Package">
                  <p:embed/>
                </p:oleObj>
              </mc:Choice>
              <mc:Fallback>
                <p:oleObj name="Packager Shell Object" showAsIcon="1" r:id="rId23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083606" y="4278172"/>
                        <a:ext cx="1174125" cy="4761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Object 52">
            <a:extLst>
              <a:ext uri="{FF2B5EF4-FFF2-40B4-BE49-F238E27FC236}">
                <a16:creationId xmlns:a16="http://schemas.microsoft.com/office/drawing/2014/main" id="{EF177B82-A584-4AA9-B57A-6F530FD97A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2905175"/>
              </p:ext>
            </p:extLst>
          </p:nvPr>
        </p:nvGraphicFramePr>
        <p:xfrm>
          <a:off x="4287833" y="4279242"/>
          <a:ext cx="748313" cy="465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6" name="Packager Shell Object" showAsIcon="1" r:id="rId25" imgW="632160" imgH="349200" progId="Package">
                  <p:embed/>
                </p:oleObj>
              </mc:Choice>
              <mc:Fallback>
                <p:oleObj name="Packager Shell Object" showAsIcon="1" r:id="rId25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287833" y="4279242"/>
                        <a:ext cx="748313" cy="465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B7778FF9-D103-4010-AD65-F9055BCBCE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97965"/>
              </p:ext>
            </p:extLst>
          </p:nvPr>
        </p:nvGraphicFramePr>
        <p:xfrm>
          <a:off x="7343405" y="3719825"/>
          <a:ext cx="983857" cy="429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7" name="Packager Shell Object" showAsIcon="1" r:id="rId27" imgW="902880" imgH="349200" progId="Package">
                  <p:embed/>
                </p:oleObj>
              </mc:Choice>
              <mc:Fallback>
                <p:oleObj name="Packager Shell Object" showAsIcon="1" r:id="rId27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7343405" y="3719825"/>
                        <a:ext cx="983857" cy="429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DCA22D5D-A29A-45C7-A5D2-498071B49B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1033830"/>
              </p:ext>
            </p:extLst>
          </p:nvPr>
        </p:nvGraphicFramePr>
        <p:xfrm>
          <a:off x="6570022" y="3719824"/>
          <a:ext cx="773383" cy="429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8" name="Packager Shell Object" showAsIcon="1" r:id="rId29" imgW="632160" imgH="349200" progId="Package">
                  <p:embed/>
                </p:oleObj>
              </mc:Choice>
              <mc:Fallback>
                <p:oleObj name="Packager Shell Object" showAsIcon="1" r:id="rId29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6570022" y="3719824"/>
                        <a:ext cx="773383" cy="4297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Object 55">
            <a:extLst>
              <a:ext uri="{FF2B5EF4-FFF2-40B4-BE49-F238E27FC236}">
                <a16:creationId xmlns:a16="http://schemas.microsoft.com/office/drawing/2014/main" id="{1BDB8A9B-B70E-408F-9BA9-8DA60EEED0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1884648"/>
              </p:ext>
            </p:extLst>
          </p:nvPr>
        </p:nvGraphicFramePr>
        <p:xfrm>
          <a:off x="7347373" y="4235896"/>
          <a:ext cx="983856" cy="4761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9" name="Packager Shell Object" showAsIcon="1" r:id="rId31" imgW="902880" imgH="349200" progId="Package">
                  <p:embed/>
                </p:oleObj>
              </mc:Choice>
              <mc:Fallback>
                <p:oleObj name="Packager Shell Object" showAsIcon="1" r:id="rId31" imgW="90288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7347373" y="4235896"/>
                        <a:ext cx="983856" cy="4761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Object 56">
            <a:extLst>
              <a:ext uri="{FF2B5EF4-FFF2-40B4-BE49-F238E27FC236}">
                <a16:creationId xmlns:a16="http://schemas.microsoft.com/office/drawing/2014/main" id="{A5169041-772B-432A-931F-8227CFAD80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1367888"/>
              </p:ext>
            </p:extLst>
          </p:nvPr>
        </p:nvGraphicFramePr>
        <p:xfrm>
          <a:off x="6570022" y="4227432"/>
          <a:ext cx="773383" cy="4663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0" name="Packager Shell Object" showAsIcon="1" r:id="rId33" imgW="632160" imgH="349200" progId="Package">
                  <p:embed/>
                </p:oleObj>
              </mc:Choice>
              <mc:Fallback>
                <p:oleObj name="Packager Shell Object" showAsIcon="1" r:id="rId33" imgW="632160" imgH="349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6570022" y="4227432"/>
                        <a:ext cx="773383" cy="4663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0832555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11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模块概念</a:t>
              </a:r>
            </a:p>
          </p:txBody>
        </p:sp>
        <p:grpSp>
          <p:nvGrpSpPr>
            <p:cNvPr id="12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1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450559" y="513491"/>
            <a:ext cx="3798525" cy="215444"/>
            <a:chOff x="414229" y="520316"/>
            <a:chExt cx="3798525" cy="215444"/>
          </a:xfrm>
        </p:grpSpPr>
        <p:sp>
          <p:nvSpPr>
            <p:cNvPr id="18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6CC1178-A6A4-495B-A2AC-2C26B92C734C}"/>
              </a:ext>
            </a:extLst>
          </p:cNvPr>
          <p:cNvSpPr/>
          <p:nvPr/>
        </p:nvSpPr>
        <p:spPr>
          <a:xfrm>
            <a:off x="648358" y="797908"/>
            <a:ext cx="1332148" cy="432048"/>
          </a:xfrm>
          <a:prstGeom prst="round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前区域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3B4A2C-8AF7-4BB4-A384-95AB71F0F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213" y="1275912"/>
            <a:ext cx="6739189" cy="31158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EF35C23-DE2F-45C0-8D4F-047E4C6B4D45}"/>
              </a:ext>
            </a:extLst>
          </p:cNvPr>
          <p:cNvSpPr/>
          <p:nvPr/>
        </p:nvSpPr>
        <p:spPr>
          <a:xfrm>
            <a:off x="2052514" y="1384412"/>
            <a:ext cx="2304256" cy="126014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3C36B3-5D78-4ED1-ADC4-2AAB36E441B8}"/>
              </a:ext>
            </a:extLst>
          </p:cNvPr>
          <p:cNvSpPr txBox="1"/>
          <p:nvPr/>
        </p:nvSpPr>
        <p:spPr>
          <a:xfrm>
            <a:off x="3307794" y="921245"/>
            <a:ext cx="1044442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zh-CN" altLang="en-US" sz="1200" dirty="0">
                <a:solidFill>
                  <a:srgbClr val="FF0000"/>
                </a:solidFill>
              </a:rPr>
              <a:t>电流信号读取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380B017-C6B0-40BC-B2AE-E81F669AA569}"/>
              </a:ext>
            </a:extLst>
          </p:cNvPr>
          <p:cNvSpPr txBox="1"/>
          <p:nvPr/>
        </p:nvSpPr>
        <p:spPr>
          <a:xfrm>
            <a:off x="253634" y="3349506"/>
            <a:ext cx="1044442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zh-CN" altLang="en-US" sz="1200" dirty="0">
                <a:solidFill>
                  <a:srgbClr val="FF0000"/>
                </a:solidFill>
              </a:rPr>
              <a:t>故障信号读取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83B26CF-FA5F-4356-AFEB-B4510F89D5CD}"/>
              </a:ext>
            </a:extLst>
          </p:cNvPr>
          <p:cNvSpPr/>
          <p:nvPr/>
        </p:nvSpPr>
        <p:spPr>
          <a:xfrm>
            <a:off x="1314758" y="2719436"/>
            <a:ext cx="3037478" cy="126014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183823-6262-48EE-A285-499312C0CE53}"/>
              </a:ext>
            </a:extLst>
          </p:cNvPr>
          <p:cNvSpPr/>
          <p:nvPr/>
        </p:nvSpPr>
        <p:spPr>
          <a:xfrm>
            <a:off x="4500786" y="1413340"/>
            <a:ext cx="3672408" cy="126014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035C17-23B7-4DEA-8D8A-E0F9A6FE546D}"/>
              </a:ext>
            </a:extLst>
          </p:cNvPr>
          <p:cNvSpPr txBox="1"/>
          <p:nvPr/>
        </p:nvSpPr>
        <p:spPr>
          <a:xfrm>
            <a:off x="6048958" y="1060588"/>
            <a:ext cx="1044442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zh-CN" altLang="en-US" sz="1200" dirty="0">
                <a:solidFill>
                  <a:srgbClr val="FF0000"/>
                </a:solidFill>
              </a:rPr>
              <a:t>电流信号发送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64D723-A79A-4EA1-8EBC-441BC840580F}"/>
              </a:ext>
            </a:extLst>
          </p:cNvPr>
          <p:cNvSpPr/>
          <p:nvPr/>
        </p:nvSpPr>
        <p:spPr>
          <a:xfrm>
            <a:off x="4488455" y="2715155"/>
            <a:ext cx="3563083" cy="115402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6321E4-62D8-46FE-B920-1D065AB7278A}"/>
              </a:ext>
            </a:extLst>
          </p:cNvPr>
          <p:cNvSpPr txBox="1"/>
          <p:nvPr/>
        </p:nvSpPr>
        <p:spPr>
          <a:xfrm>
            <a:off x="6618263" y="3956355"/>
            <a:ext cx="1044442" cy="2562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  <a:spcBef>
                <a:spcPts val="500"/>
              </a:spcBef>
              <a:buFontTx/>
              <a:buNone/>
            </a:pPr>
            <a:r>
              <a:rPr lang="zh-CN" altLang="en-US" sz="1200" dirty="0">
                <a:solidFill>
                  <a:srgbClr val="FF0000"/>
                </a:solidFill>
              </a:rPr>
              <a:t>故障信号发送</a:t>
            </a:r>
          </a:p>
        </p:txBody>
      </p:sp>
    </p:spTree>
    <p:extLst>
      <p:ext uri="{BB962C8B-B14F-4D97-AF65-F5344CB8AC3E}">
        <p14:creationId xmlns:p14="http://schemas.microsoft.com/office/powerpoint/2010/main" val="2451049850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11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模块概念</a:t>
              </a:r>
            </a:p>
          </p:txBody>
        </p:sp>
        <p:grpSp>
          <p:nvGrpSpPr>
            <p:cNvPr id="12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1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450559" y="513491"/>
            <a:ext cx="3798525" cy="215444"/>
            <a:chOff x="414229" y="520316"/>
            <a:chExt cx="3798525" cy="215444"/>
          </a:xfrm>
        </p:grpSpPr>
        <p:sp>
          <p:nvSpPr>
            <p:cNvPr id="18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6CC1178-A6A4-495B-A2AC-2C26B92C734C}"/>
              </a:ext>
            </a:extLst>
          </p:cNvPr>
          <p:cNvSpPr/>
          <p:nvPr/>
        </p:nvSpPr>
        <p:spPr>
          <a:xfrm>
            <a:off x="648358" y="797908"/>
            <a:ext cx="1332148" cy="432048"/>
          </a:xfrm>
          <a:prstGeom prst="round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左区域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50B1CF-8A7B-4E72-9363-869CE62A6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506" y="916360"/>
            <a:ext cx="6915556" cy="371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05253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998" y="124272"/>
            <a:ext cx="3309656" cy="307777"/>
            <a:chOff x="2998" y="124272"/>
            <a:chExt cx="3309656" cy="307777"/>
          </a:xfrm>
        </p:grpSpPr>
        <p:sp>
          <p:nvSpPr>
            <p:cNvPr id="11" name="TextBox 1"/>
            <p:cNvSpPr txBox="1"/>
            <p:nvPr/>
          </p:nvSpPr>
          <p:spPr>
            <a:xfrm>
              <a:off x="648358" y="124272"/>
              <a:ext cx="266429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  <a:buFontTx/>
                <a:buNone/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模块概念</a:t>
              </a:r>
            </a:p>
          </p:txBody>
        </p:sp>
        <p:grpSp>
          <p:nvGrpSpPr>
            <p:cNvPr id="12" name="Group 4"/>
            <p:cNvGrpSpPr/>
            <p:nvPr/>
          </p:nvGrpSpPr>
          <p:grpSpPr>
            <a:xfrm>
              <a:off x="2998" y="201594"/>
              <a:ext cx="501344" cy="153132"/>
              <a:chOff x="2998" y="367184"/>
              <a:chExt cx="523416" cy="457200"/>
            </a:xfrm>
          </p:grpSpPr>
          <p:sp>
            <p:nvSpPr>
              <p:cNvPr id="14" name="Rectangle 2"/>
              <p:cNvSpPr/>
              <p:nvPr/>
            </p:nvSpPr>
            <p:spPr>
              <a:xfrm>
                <a:off x="432334" y="367184"/>
                <a:ext cx="94080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3"/>
              <p:cNvSpPr/>
              <p:nvPr/>
            </p:nvSpPr>
            <p:spPr>
              <a:xfrm>
                <a:off x="2998" y="367184"/>
                <a:ext cx="357328" cy="457200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450559" y="513491"/>
            <a:ext cx="3798525" cy="215444"/>
            <a:chOff x="414229" y="520316"/>
            <a:chExt cx="3798525" cy="215444"/>
          </a:xfrm>
        </p:grpSpPr>
        <p:sp>
          <p:nvSpPr>
            <p:cNvPr id="18" name="TextBox 8"/>
            <p:cNvSpPr txBox="1"/>
            <p:nvPr/>
          </p:nvSpPr>
          <p:spPr>
            <a:xfrm>
              <a:off x="648358" y="520316"/>
              <a:ext cx="356439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2"/>
            <p:cNvSpPr/>
            <p:nvPr/>
          </p:nvSpPr>
          <p:spPr>
            <a:xfrm>
              <a:off x="414229" y="551472"/>
              <a:ext cx="90113" cy="153132"/>
            </a:xfrm>
            <a:prstGeom prst="rect">
              <a:avLst/>
            </a:prstGeom>
            <a:solidFill>
              <a:srgbClr val="AC283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6CC1178-A6A4-495B-A2AC-2C26B92C734C}"/>
              </a:ext>
            </a:extLst>
          </p:cNvPr>
          <p:cNvSpPr/>
          <p:nvPr/>
        </p:nvSpPr>
        <p:spPr>
          <a:xfrm>
            <a:off x="648358" y="797908"/>
            <a:ext cx="1332148" cy="432048"/>
          </a:xfrm>
          <a:prstGeom prst="roundRect">
            <a:avLst/>
          </a:prstGeom>
          <a:solidFill>
            <a:srgbClr val="00B050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右区域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16F67F-995A-461F-9229-9C4DC5C49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68" y="1306082"/>
            <a:ext cx="7560830" cy="332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63184"/>
      </p:ext>
    </p:extLst>
  </p:cSld>
  <p:clrMapOvr>
    <a:masterClrMapping/>
  </p:clrMapOvr>
  <p:transition spd="med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Titlefont"/>
  <p:tag name="FONTSETCLASSNAME" val="FontSet1"/>
  <p:tag name="COLORS" val="-2;-2;-2;-2;TitleFontColor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TitleBox"/>
  <p:tag name="SHAPECLASSPROTECTIONTYP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Supergraphic1"/>
  <p:tag name="SHAPECLASSFILE" val="Bosch-Supergraphic-P1-16-9.png"/>
  <p:tag name="SHAPECLASSPROTECTIONTYPE" val="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80"/>
  <p:tag name="FONTSETCLASSNAME" val="FontSet1"/>
  <p:tag name="COLORS" val="-2;-2;-2;-2;White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TitleOnTitleSlides"/>
  <p:tag name="SHAPECLASSPROTECTIONTYPE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.CHAPTER.CONTENT" val="Header of section"/>
  <p:tag name="FIELD.CHAPTER.VALUE" val="Header of section"/>
  <p:tag name="FIELD.DPT.CONTENT" val="AA/MBL1-CN"/>
  <p:tag name="FIELD.DPT.VALUE" val="AA/MBL1-CN | "/>
  <p:tag name="FIELDS.INITIALIZED" val="1"/>
  <p:tag name="ML_1" val="AACN_Sgh3_AA"/>
  <p:tag name="ML_2" val="Bosch2.mcr"/>
  <p:tag name="ML_LAYOUT_RESOURCE" val="BOSCH2_16_9.mcr"/>
  <p:tag name="SHAPESETGROUPCLASSNAME" val="ShapeSetGroup1"/>
  <p:tag name="SHAPESETCLASSNAME" val="TitleOnly"/>
  <p:tag name="COLORSETGROUPCLASSNAME" val="ColorSetGroup1"/>
  <p:tag name="COLORSETCLASSNAME" val="ColorSet2"/>
  <p:tag name="FONTSETGROUPCLASSNAME" val="FontSetGroup1"/>
  <p:tag name="STYLESETGROUPCLASSNAME" val="StyleSetGroup1"/>
  <p:tag name="MAPNAME" val="Map1"/>
  <p:tag name="CFG.LAYOUT" val="BOSCH2"/>
  <p:tag name="MLI" val="1"/>
  <p:tag name="TEXTBOX 2_SHAPECLASSPROTECTIONTYPE" val="31"/>
  <p:tag name="RECTANGLE 3_SHAPECLASSPROTECTIONTYPE" val="3"/>
  <p:tag name="RECTANGLE 4_SHAPECLASSPROTECTIONTYPE" val="63"/>
  <p:tag name="RECTANGLE 5_SHAPECLASSPROTECTIONTYPE" val="63"/>
  <p:tag name="RECTANGLE 6_SHAPECLASSPROTECTIONTYPE" val="63"/>
  <p:tag name="TEXTBOX 7_SHAPECLASSPROTECTIONTYPE" val="25"/>
  <p:tag name="TITLE 1_SHAPECLASSPROTECTIONTYPE" val="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5x5"/>
  <p:tag name="FONTSETCLASSNAME" val="FontSet1"/>
  <p:tag name="COLORS" val="-2;-2;-2;-2;-2;-2"/>
  <p:tag name="COLORSETCLASSNAME" val="ColorSet1"/>
  <p:tag name="SCRIPT" val="1"/>
  <p:tag name="FIELDS" val="REM_ANL;"/>
  <p:tag name="MLI" val="1"/>
  <p:tag name="SHAPESETGROUPCLASSNAME" val="ShapeSetGroup1"/>
  <p:tag name="SHAPESETCLASSNAME" val="TitleOnly"/>
  <p:tag name="COLORSETGROUPCLASSNAME" val="ColorSetGroup1"/>
  <p:tag name="FONTSETGROUPCLASSNAME" val="FontSetGroup1"/>
  <p:tag name="SHAPECLASSNAME" val="Attachment"/>
  <p:tag name="SHAPECLASSPROTECTIONTYPE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NavbarItem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TitleOnly"/>
  <p:tag name="COLORSETGROUPCLASSNAME" val="ColorSetGroup1"/>
  <p:tag name="FONTSETGROUPCLASSNAME" val="FontSetGroup1"/>
  <p:tag name="SHAPECLASSNAME" val="tNavbar"/>
  <p:tag name="SHAPECLASSPROTECTIONTYPE" val="3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ColorBarOnSlides"/>
  <p:tag name="SHAPECLASSFILE" val="Bosch-Supergraphic-Bottom-16-9.png"/>
  <p:tag name="SHAPECLASSPROTECTIONTYPE" val="1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LogoOnSlides"/>
  <p:tag name="SHAPECLASSFILE" val="BoschLogo2016.emf"/>
  <p:tag name="SHAPECLASSPROTECTIONTYPE" val="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TextBoxFont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TextBox"/>
  <p:tag name="SHAPECLASSPROTECTIONTYPE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ColorBarOnSlides"/>
  <p:tag name="SHAPECLASSFILE" val="Bosch-Supergraphic-Bottom-16-9.png"/>
  <p:tag name="SHAPECLASSPROTECTIONTYPE" val="1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1"/>
  <p:tag name="SHAPESETCLASSNAME" val="Slide"/>
  <p:tag name="COLORSETGROUPCLASSNAME" val="ColorSetGroup1"/>
  <p:tag name="FONTSETGROUPCLASSNAME" val="FontSetGroup1"/>
  <p:tag name="SHAPECLASSNAME" val="LogoOnSlides"/>
  <p:tag name="SHAPECLASSFILE" val="BoschLogo2016.emf"/>
  <p:tag name="SHAPECLASSPROTECTIONTYPE" val="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2"/>
  <p:tag name="FONTSETCLASSNAME" val="FontSet1"/>
  <p:tag name="COLORS" val="-2;-2;-2;-2;DarkGray2;-2"/>
  <p:tag name="COLORSETCLASSNAME" val="ColorSet1"/>
  <p:tag name="SCRIPT" val="1"/>
  <p:tag name="MLI" val="1"/>
  <p:tag name="SHAPESETGROUPCLASSNAME" val="ShapeSetGroup1"/>
  <p:tag name="SHAPESETCLASSNAME" val="TwoObjectsStacked"/>
  <p:tag name="COLORSETGROUPCLASSNAME" val="ColorSetGroup5"/>
  <p:tag name="FONTSETGROUPCLASSNAME" val="FontSetGroup1"/>
  <p:tag name="SHAPECLASSNAME" val="PageNumberOnSlides"/>
  <p:tag name="SHAPECLASSPROTECTIONTYPE" val="6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Copyrightfont"/>
  <p:tag name="FONTSETCLASSNAME" val="FontSet1"/>
  <p:tag name="COLORS" val="-2;-2;-2;-2;CopyRightFontColor2;-2"/>
  <p:tag name="COLORSETCLASSNAME" val="ColorSet1"/>
  <p:tag name="SCRIPT" val="1"/>
  <p:tag name="FIELDS" val="CONF;DPT;DATE;REM_ABL;COPY;"/>
  <p:tag name="MLI" val="1"/>
  <p:tag name="SHAPESETGROUPCLASSNAME" val="ShapeSetGroup1"/>
  <p:tag name="SHAPESETCLASSNAME" val="Title"/>
  <p:tag name="COLORSETGROUPCLASSNAME" val="ColorSetGroup1"/>
  <p:tag name="FONTSETGROUPCLASSNAME" val="FontSetGroup1"/>
  <p:tag name="SHAPECLASSNAME" val="Copyrightline"/>
  <p:tag name="SHAPECLASSPROTECTIONTYPE" val="6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.DPT.CONTENT" val="Business Unit, Department"/>
  <p:tag name="FIELD.DPT.VALUE" val="Business Unit, Department | "/>
  <p:tag name="FIELDS.INITIALIZED" val="1"/>
  <p:tag name="ML_1" val="RB_Sh"/>
  <p:tag name="ML_2" val="Bosch2.mcr"/>
  <p:tag name="ML_LAYOUT_RESOURCE" val="BOSCH2_16_9.mcr"/>
  <p:tag name="SHAPESETGROUPCLASSNAME" val="ShapeSetGroup1"/>
  <p:tag name="SHAPESETCLASSNAME" val="TitleSupergraphic1"/>
  <p:tag name="COLORSETGROUPCLASSNAME" val="ColorSetGroup5"/>
  <p:tag name="COLORSETCLASSNAME" val="ColorSet2"/>
  <p:tag name="FONTSETGROUPCLASSNAME" val="FontSetGroup1"/>
  <p:tag name="STYLESETGROUPCLASSNAME" val="StyleSetGroup1"/>
  <p:tag name="MAPNAME" val="Map1"/>
  <p:tag name="CFG.LAYOUT" val="BOSCH2"/>
  <p:tag name="MLI" val="1"/>
  <p:tag name="PICTURE 3_SHAPECLASSPROTECTIONTYPE" val="15"/>
  <p:tag name="PICTURE 4_SHAPECLASSPROTECTIONTYPE" val="15"/>
  <p:tag name="PICTURE 5_SHAPECLASSPROTECTIONTYPE" val="15"/>
  <p:tag name="SUBTITLE 2_SHAPECLASSPROTECTIONTYPE" val="0"/>
  <p:tag name="TITLE 1_SHAPECLASSPROTECTIONTYPE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80"/>
  <p:tag name="FONTSETCLASSNAME" val="FontSet1"/>
  <p:tag name="COLORS" val="-2;-2;-2;-2;White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TitleOnTitleSlides"/>
  <p:tag name="SHAPECLASSPROTECTIONTYPE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Disguised"/>
  <p:tag name="FONTSETCLASSNAME" val="FontSet1"/>
  <p:tag name="COLORS" val="-2;-2;-2;-2;-2;-2"/>
  <p:tag name="COLORSETCLASSNAME" val="ColorSet1"/>
  <p:tag name="MLI" val="1"/>
  <p:tag name="SHAPESETGROUPCLASSNAME" val="ShapeSetGroup1"/>
  <p:tag name="SHAPESETCLASSNAME" val="TitleSupergraphic1"/>
  <p:tag name="COLORSETGROUPCLASSNAME" val="ColorSetGroup5"/>
  <p:tag name="FONTSETGROUPCLASSNAME" val="FontSetGroup1"/>
  <p:tag name="SHAPECLASSNAME" val="HiddenSubtitle"/>
  <p:tag name="SHAPECLASSPROTECTIONTYPE" val="0"/>
  <p:tag name="ML_SENDTOBACK" val=" 1"/>
</p:tagLst>
</file>

<file path=ppt/theme/theme1.xml><?xml version="1.0" encoding="utf-8"?>
<a:theme xmlns:a="http://schemas.openxmlformats.org/drawingml/2006/main" name="1_Bosch">
  <a:themeElements>
    <a:clrScheme name="Bosch">
      <a:dk1>
        <a:srgbClr val="000000"/>
      </a:dk1>
      <a:lt1>
        <a:srgbClr val="FFFFFF"/>
      </a:lt1>
      <a:dk2>
        <a:srgbClr val="424C58"/>
      </a:dk2>
      <a:lt2>
        <a:srgbClr val="B2B3B5"/>
      </a:lt2>
      <a:accent1>
        <a:srgbClr val="3F136C"/>
      </a:accent1>
      <a:accent2>
        <a:srgbClr val="08427E"/>
      </a:accent2>
      <a:accent3>
        <a:srgbClr val="0E78C5"/>
      </a:accent3>
      <a:accent4>
        <a:srgbClr val="1399A0"/>
      </a:accent4>
      <a:accent5>
        <a:srgbClr val="67B419"/>
      </a:accent5>
      <a:accent6>
        <a:srgbClr val="0A5139"/>
      </a:accent6>
      <a:hlink>
        <a:srgbClr val="738CB4"/>
      </a:hlink>
      <a:folHlink>
        <a:srgbClr val="B0BBD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ts val="2300"/>
          </a:lnSpc>
          <a:spcBef>
            <a:spcPts val="500"/>
          </a:spcBef>
          <a:buFontTx/>
          <a:buNone/>
          <a:defRPr sz="1200" dirty="0" smtClean="0">
            <a:solidFill>
              <a:srgbClr val="FF0000"/>
            </a:solidFill>
          </a:defRPr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153B63"/>
        </a:accent1>
        <a:accent2>
          <a:srgbClr val="425C8F"/>
        </a:accent2>
        <a:accent3>
          <a:srgbClr val="FFFFFF"/>
        </a:accent3>
        <a:accent4>
          <a:srgbClr val="000000"/>
        </a:accent4>
        <a:accent5>
          <a:srgbClr val="AAAFB7"/>
        </a:accent5>
        <a:accent6>
          <a:srgbClr val="3B5381"/>
        </a:accent6>
        <a:hlink>
          <a:srgbClr val="738CB4"/>
        </a:hlink>
        <a:folHlink>
          <a:srgbClr val="B0BBD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29637</TotalTime>
  <Words>212</Words>
  <Application>Microsoft Office PowerPoint</Application>
  <PresentationFormat>Custom</PresentationFormat>
  <Paragraphs>75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Bosch Office Sans</vt:lpstr>
      <vt:lpstr>Heiti SC Medium</vt:lpstr>
      <vt:lpstr>微软雅黑</vt:lpstr>
      <vt:lpstr>黑体</vt:lpstr>
      <vt:lpstr>宋体</vt:lpstr>
      <vt:lpstr>黑体-简 细体</vt:lpstr>
      <vt:lpstr>黑体-简 中等</vt:lpstr>
      <vt:lpstr>Arial</vt:lpstr>
      <vt:lpstr>Calibri</vt:lpstr>
      <vt:lpstr>Wingdings 3</vt:lpstr>
      <vt:lpstr>1_Bosch</vt:lpstr>
      <vt:lpstr>Packager Shell Object</vt:lpstr>
      <vt:lpstr>PowerPoint Presentation</vt:lpstr>
      <vt:lpstr>标题宋体/黑体60 副标题宋体/黑体40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Ku Jinfeng(库金峰)(UAES-XE/PSA1)</dc:creator>
  <cp:lastModifiedBy>Yu Zhicheng(喻志成)(UAES-XE/PSA2)</cp:lastModifiedBy>
  <cp:revision>1343</cp:revision>
  <cp:lastPrinted>2017-11-21T15:49:20Z</cp:lastPrinted>
  <dcterms:created xsi:type="dcterms:W3CDTF">2017-08-08T06:40:04Z</dcterms:created>
  <dcterms:modified xsi:type="dcterms:W3CDTF">2022-10-15T08:12:40Z</dcterms:modified>
</cp:coreProperties>
</file>